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bu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C028A98-A4AF-A265-70EA-A82E35D968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27F5D-4721-0803-59FF-213A55372D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486750"/>
            <a:ext cx="752219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3AB92F9B-E6FB-0A22-91E7-5E1B2C56C9C5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Internal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8B9B8F1-41B0-48AB-1747-F71A0EC43090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513CE2-40F0-F7E4-DA6D-B5D08E6B8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7004" y="0"/>
            <a:ext cx="6444996" cy="6858000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CEB8687C-1C5D-5DB1-5AE5-7DA6E4DB29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Section divider header goes here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76DBD690-7FE4-A0C7-A98D-0449F9C135C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Secondary header</a:t>
            </a:r>
          </a:p>
        </p:txBody>
      </p:sp>
    </p:spTree>
    <p:extLst>
      <p:ext uri="{BB962C8B-B14F-4D97-AF65-F5344CB8AC3E}">
        <p14:creationId xmlns:p14="http://schemas.microsoft.com/office/powerpoint/2010/main" val="2772644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3483E2-ADB0-033C-1F39-22DCD3B522CC}"/>
              </a:ext>
            </a:extLst>
          </p:cNvPr>
          <p:cNvSpPr/>
          <p:nvPr userDrawn="1"/>
        </p:nvSpPr>
        <p:spPr>
          <a:xfrm>
            <a:off x="5751676" y="0"/>
            <a:ext cx="6440324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3B3E693C-3D79-A935-FDC8-22E5D73369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0AF2B029-0503-D969-EAF9-C0904EE5AD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202CEB-949E-C60C-92EC-3436B6B3CC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995686"/>
            <a:ext cx="5040860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r>
              <a:rPr lang="en-US"/>
              <a:t> </a:t>
            </a:r>
            <a:r>
              <a:rPr lang="en-US" err="1"/>
              <a:t>doloremque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architect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 </a:t>
            </a:r>
            <a:r>
              <a:rPr lang="en-US" err="1"/>
              <a:t>aspernatur</a:t>
            </a:r>
            <a:endParaRPr lang="en-US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749925" y="0"/>
            <a:ext cx="3219326" cy="3429000"/>
          </a:xfrm>
          <a:prstGeom prst="rect">
            <a:avLst/>
          </a:prstGeom>
          <a:solidFill>
            <a:srgbClr val="EAEAEA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19" name="Picture Placeholder 13">
            <a:extLst>
              <a:ext uri="{FF2B5EF4-FFF2-40B4-BE49-F238E27FC236}">
                <a16:creationId xmlns:a16="http://schemas.microsoft.com/office/drawing/2014/main" id="{5C81A9FE-8AC2-A3C2-BCBA-74E635BCD7E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49925" y="3429000"/>
            <a:ext cx="3219326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20" name="Picture Placeholder 13">
            <a:extLst>
              <a:ext uri="{FF2B5EF4-FFF2-40B4-BE49-F238E27FC236}">
                <a16:creationId xmlns:a16="http://schemas.microsoft.com/office/drawing/2014/main" id="{72EABCE6-311A-F405-61EF-5A43EFCC952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972674" y="0"/>
            <a:ext cx="3219326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98A9427A-B40D-7B18-7F44-ACC05CB6917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72674" y="3429000"/>
            <a:ext cx="3219326" cy="3429000"/>
          </a:xfrm>
          <a:prstGeom prst="rect">
            <a:avLst/>
          </a:prstGeom>
          <a:solidFill>
            <a:srgbClr val="EAEAEA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9B9CC07D-4BCD-9854-9272-3F05092B40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3" y="1682705"/>
            <a:ext cx="5059927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28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pPr lvl="0"/>
            <a:r>
              <a:rPr lang="en-GB"/>
              <a:t>Slide title goes here over multiple lines if required</a:t>
            </a:r>
          </a:p>
        </p:txBody>
      </p:sp>
      <p:sp>
        <p:nvSpPr>
          <p:cNvPr id="3" name="Footer Placeholder 10">
            <a:extLst>
              <a:ext uri="{FF2B5EF4-FFF2-40B4-BE49-F238E27FC236}">
                <a16:creationId xmlns:a16="http://schemas.microsoft.com/office/drawing/2014/main" id="{E2F10693-95DC-E116-617D-95CC76059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3239642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8438762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6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49E84B-D332-9A0D-4A0F-80351E5EC134}"/>
              </a:ext>
            </a:extLst>
          </p:cNvPr>
          <p:cNvSpPr/>
          <p:nvPr userDrawn="1"/>
        </p:nvSpPr>
        <p:spPr>
          <a:xfrm>
            <a:off x="0" y="0"/>
            <a:ext cx="3476625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202CEB-949E-C60C-92EC-3436B6B3CC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3862461"/>
            <a:ext cx="2754312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accusantik</a:t>
            </a:r>
            <a:endParaRPr lang="en-U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CA76F56-7A82-9F16-E1F1-8C70941073C6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Internal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3F34DD4-6C38-2829-50C7-D2C3FD7BF85A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4" name="Picture Placeholder 13">
            <a:extLst>
              <a:ext uri="{FF2B5EF4-FFF2-40B4-BE49-F238E27FC236}">
                <a16:creationId xmlns:a16="http://schemas.microsoft.com/office/drawing/2014/main" id="{91347789-91DD-8BAB-C965-15B9AD23802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76626" y="3428999"/>
            <a:ext cx="2903970" cy="3429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5" name="Picture Placeholder 13">
            <a:extLst>
              <a:ext uri="{FF2B5EF4-FFF2-40B4-BE49-F238E27FC236}">
                <a16:creationId xmlns:a16="http://schemas.microsoft.com/office/drawing/2014/main" id="{71126BC0-ACDB-A63C-30FF-060BBADFC2A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82905" y="3428999"/>
            <a:ext cx="2903970" cy="342900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6" name="Picture Placeholder 13">
            <a:extLst>
              <a:ext uri="{FF2B5EF4-FFF2-40B4-BE49-F238E27FC236}">
                <a16:creationId xmlns:a16="http://schemas.microsoft.com/office/drawing/2014/main" id="{BB5538B8-D304-A6FE-E229-6BA4E24C2CC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288030" y="3428999"/>
            <a:ext cx="2903970" cy="3429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7" name="Picture Placeholder 13">
            <a:extLst>
              <a:ext uri="{FF2B5EF4-FFF2-40B4-BE49-F238E27FC236}">
                <a16:creationId xmlns:a16="http://schemas.microsoft.com/office/drawing/2014/main" id="{66E0F71D-367D-EF12-86F9-A9181132A97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476626" y="1"/>
            <a:ext cx="2903970" cy="342900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8" name="Picture Placeholder 13">
            <a:extLst>
              <a:ext uri="{FF2B5EF4-FFF2-40B4-BE49-F238E27FC236}">
                <a16:creationId xmlns:a16="http://schemas.microsoft.com/office/drawing/2014/main" id="{1BA72DF4-89E9-84A2-C2CB-42ACD6DB7946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82905" y="1"/>
            <a:ext cx="2903970" cy="3429002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9" name="Picture Placeholder 13">
            <a:extLst>
              <a:ext uri="{FF2B5EF4-FFF2-40B4-BE49-F238E27FC236}">
                <a16:creationId xmlns:a16="http://schemas.microsoft.com/office/drawing/2014/main" id="{81113856-26A5-94C8-0833-80FD9616F2D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288030" y="1"/>
            <a:ext cx="2903970" cy="342900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10F94516-D36C-2727-50A5-CF74F2E8E8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605035"/>
            <a:ext cx="2735891" cy="210857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500"/>
            </a:lvl1pPr>
          </a:lstStyle>
          <a:p>
            <a:r>
              <a:rPr lang="en-US"/>
              <a:t>Slide title here over multiple lines if required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661897CC-AACF-2829-F832-0A49122D14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27620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</p:spTree>
    <p:extLst>
      <p:ext uri="{BB962C8B-B14F-4D97-AF65-F5344CB8AC3E}">
        <p14:creationId xmlns:p14="http://schemas.microsoft.com/office/powerpoint/2010/main" val="34526655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49E84B-D332-9A0D-4A0F-80351E5EC134}"/>
              </a:ext>
            </a:extLst>
          </p:cNvPr>
          <p:cNvSpPr/>
          <p:nvPr userDrawn="1"/>
        </p:nvSpPr>
        <p:spPr>
          <a:xfrm>
            <a:off x="0" y="0"/>
            <a:ext cx="3476625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202CEB-949E-C60C-92EC-3436B6B3CC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3862461"/>
            <a:ext cx="2754312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accusantik</a:t>
            </a:r>
            <a:endParaRPr lang="en-US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76625" y="0"/>
            <a:ext cx="8715374" cy="6858000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CA76F56-7A82-9F16-E1F1-8C70941073C6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Internal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3F34DD4-6C38-2829-50C7-D2C3FD7BF85A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2DF415B5-BC03-D284-0472-96078327D7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605035"/>
            <a:ext cx="2735891" cy="210857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500"/>
            </a:lvl1pPr>
          </a:lstStyle>
          <a:p>
            <a:r>
              <a:rPr lang="en-US"/>
              <a:t>Slide title here over multiple lines if required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1A6108F-688D-00CE-1F0C-96CC714BBE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27620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</p:spTree>
    <p:extLst>
      <p:ext uri="{BB962C8B-B14F-4D97-AF65-F5344CB8AC3E}">
        <p14:creationId xmlns:p14="http://schemas.microsoft.com/office/powerpoint/2010/main" val="2303578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+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2D6636-D6A0-C337-4A05-2425732FF2B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68D833D0-D1EA-0453-7C67-5B1CE3BAD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9264E6B0-F9AE-B1F9-93AC-8A519A4A5E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D516C67-2149-579A-F47C-55BEB51847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03440" y="3522192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endParaRPr lang="en-US"/>
          </a:p>
          <a:p>
            <a:pPr lvl="0"/>
            <a:r>
              <a:rPr lang="en-US"/>
              <a:t>Sones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  <a:p>
            <a:pPr lvl="0"/>
            <a:r>
              <a:rPr lang="en-US" err="1"/>
              <a:t>Explaborit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. </a:t>
            </a:r>
            <a:r>
              <a:rPr lang="en-US" err="1"/>
              <a:t>Bor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offic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re </a:t>
            </a:r>
            <a:r>
              <a:rPr lang="en-US" err="1"/>
              <a:t>repratatem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il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vollaut</a:t>
            </a:r>
            <a:r>
              <a:rPr lang="en-US"/>
              <a:t> </a:t>
            </a:r>
            <a:r>
              <a:rPr lang="en-US" err="1"/>
              <a:t>volupta</a:t>
            </a:r>
            <a:endParaRPr lang="en-US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1A826A35-5634-6413-36C2-AEB0FFCA23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03439" y="1605035"/>
            <a:ext cx="5040860" cy="1461431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</a:t>
            </a:r>
            <a:br>
              <a:rPr lang="en-US"/>
            </a:br>
            <a:r>
              <a:rPr lang="en-US"/>
              <a:t>here over multiple</a:t>
            </a:r>
            <a:br>
              <a:rPr lang="en-US"/>
            </a:br>
            <a:r>
              <a:rPr lang="en-US"/>
              <a:t>lines if required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4A5B9995-81AD-8AA9-683A-78DBE91BF8D1}"/>
              </a:ext>
            </a:extLst>
          </p:cNvPr>
          <p:cNvSpPr txBox="1">
            <a:spLocks/>
          </p:cNvSpPr>
          <p:nvPr userDrawn="1"/>
        </p:nvSpPr>
        <p:spPr>
          <a:xfrm>
            <a:off x="6724075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Internal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CDFBD57-209D-51C7-4616-FF4C6F00C443}"/>
              </a:ext>
            </a:extLst>
          </p:cNvPr>
          <p:cNvSpPr txBox="1">
            <a:spLocks/>
          </p:cNvSpPr>
          <p:nvPr userDrawn="1"/>
        </p:nvSpPr>
        <p:spPr>
          <a:xfrm>
            <a:off x="6503439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8223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+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10">
            <a:extLst>
              <a:ext uri="{FF2B5EF4-FFF2-40B4-BE49-F238E27FC236}">
                <a16:creationId xmlns:a16="http://schemas.microsoft.com/office/drawing/2014/main" id="{FF3C8D76-C793-E670-BDE5-146FB59F9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3239642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B93ABC-DF5B-7122-E497-8DAC3BDA3DFA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B3237A92-0813-4C72-03F2-E999D7F7C3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A93FC714-6301-1455-CB53-C2884948376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EF90636A-148D-D1E5-3FF5-12C46A7F7B6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endParaRPr lang="en-US"/>
          </a:p>
          <a:p>
            <a:pPr lvl="0"/>
            <a:r>
              <a:rPr lang="en-US"/>
              <a:t>Sones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  <a:p>
            <a:pPr lvl="0"/>
            <a:r>
              <a:rPr lang="en-US" err="1"/>
              <a:t>Explaborit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. </a:t>
            </a:r>
            <a:r>
              <a:rPr lang="en-US" err="1"/>
              <a:t>Bor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offic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re </a:t>
            </a:r>
            <a:r>
              <a:rPr lang="en-US" err="1"/>
              <a:t>repratatem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il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vollaut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.</a:t>
            </a:r>
          </a:p>
          <a:p>
            <a:pPr lvl="0"/>
            <a:endParaRPr lang="en-US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9028FE14-75D2-C23C-6FE7-530C1FD73C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</a:t>
            </a:r>
            <a:br>
              <a:rPr lang="en-US"/>
            </a:br>
            <a:r>
              <a:rPr lang="en-US"/>
              <a:t>here over multiple</a:t>
            </a:r>
            <a:br>
              <a:rPr lang="en-US"/>
            </a:br>
            <a:r>
              <a:rPr lang="en-US"/>
              <a:t>lines if required</a:t>
            </a:r>
          </a:p>
        </p:txBody>
      </p:sp>
    </p:spTree>
    <p:extLst>
      <p:ext uri="{BB962C8B-B14F-4D97-AF65-F5344CB8AC3E}">
        <p14:creationId xmlns:p14="http://schemas.microsoft.com/office/powerpoint/2010/main" val="26228725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2D7682D-4DE4-4B99-3A29-AED2B60445F6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icture Placeholder 14">
            <a:extLst>
              <a:ext uri="{FF2B5EF4-FFF2-40B4-BE49-F238E27FC236}">
                <a16:creationId xmlns:a16="http://schemas.microsoft.com/office/drawing/2014/main" id="{21245394-80EC-F0AD-009D-284FEEB2B03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1300" y="1652127"/>
            <a:ext cx="5048250" cy="474812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0D70F547-8B83-B174-3270-794B37206E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02BFD391-315F-7AC1-72E9-50EF2689B00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C6218B57-AD97-875E-74F8-922F32AFF78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endParaRPr lang="en-US"/>
          </a:p>
          <a:p>
            <a:pPr lvl="0"/>
            <a:r>
              <a:rPr lang="en-US"/>
              <a:t>Sones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  <a:p>
            <a:pPr lvl="0"/>
            <a:r>
              <a:rPr lang="en-US" err="1"/>
              <a:t>Explaborit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. </a:t>
            </a:r>
            <a:r>
              <a:rPr lang="en-US" err="1"/>
              <a:t>Bor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offic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re </a:t>
            </a:r>
            <a:r>
              <a:rPr lang="en-US" err="1"/>
              <a:t>repratatem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il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vollaut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.</a:t>
            </a:r>
          </a:p>
          <a:p>
            <a:pPr lvl="0"/>
            <a:endParaRPr lang="en-US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BA229B9-D9CA-C3D4-0C1C-2304030829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</a:t>
            </a:r>
            <a:br>
              <a:rPr lang="en-US"/>
            </a:br>
            <a:r>
              <a:rPr lang="en-US"/>
              <a:t>here over multiple</a:t>
            </a:r>
            <a:br>
              <a:rPr lang="en-US"/>
            </a:br>
            <a:r>
              <a:rPr lang="en-US"/>
              <a:t>lines if required</a:t>
            </a:r>
          </a:p>
        </p:txBody>
      </p:sp>
    </p:spTree>
    <p:extLst>
      <p:ext uri="{BB962C8B-B14F-4D97-AF65-F5344CB8AC3E}">
        <p14:creationId xmlns:p14="http://schemas.microsoft.com/office/powerpoint/2010/main" val="3773598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  <p15:guide id="5" orient="horz" pos="1865">
          <p15:clr>
            <a:srgbClr val="FBAE40"/>
          </p15:clr>
        </p15:guide>
        <p15:guide id="6" orient="horz" pos="159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4195DF01-9D0D-7532-1195-7E763F0CDE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1AE905AA-AFA2-0B96-B385-D32652EF1B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A2CF2C2A-6861-B755-0D80-9B629CD0F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A3FDDD5-8639-18E9-8B3B-8437AADE25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2894274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1200"/>
              </a:spcBef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1200"/>
              </a:spcBef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13626" y="0"/>
            <a:ext cx="6078373" cy="2282024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F4C96FE9-C037-14C3-012B-B741623D23D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113626" y="2287988"/>
            <a:ext cx="6078373" cy="22820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07DF25DC-1055-D2B2-98AF-5F29BBD47E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113626" y="4575977"/>
            <a:ext cx="6078373" cy="2282024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444696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E9953E-1F03-B222-CC62-12EAF44E2ECD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952218D-93A7-0B20-45B9-5277563E2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D4924678-329C-366B-4CA0-9F35F6C04F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5E9CC677-B687-DC73-8B66-FBAC46F9B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5C9E828-1F1C-47CB-0CA6-96FD8BB6A5B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7988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r>
              <a:rPr lang="en-US"/>
              <a:t> cones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F931AB8-713E-C852-8385-691C99CC079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0094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r>
              <a:rPr lang="en-US"/>
              <a:t> cones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BA635FC-A312-CDFD-CEE2-71AE69C703C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00050" y="4014788"/>
            <a:ext cx="5027613" cy="1963737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7CDDFA3-A77C-84F6-C805-0F704B7EA5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613341" y="4014788"/>
            <a:ext cx="5027613" cy="19637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4274660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4CB21D0-309A-8549-2E95-F4ECA7D61980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Poppins" panose="00000500000000000000" pitchFamily="2" charset="0"/>
            </a:endParaRP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900FB82-C8FF-91FA-02E0-EFFBDBA211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r>
              <a:rPr lang="en-US"/>
              <a:t> 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/>
              <a:t>Click to insert chart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8A78F56-3208-0B1B-F4D6-5D837A040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8539C609-7056-CF23-8C8B-48A01C5323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4065650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171BEE4-760E-ACDE-C810-291B26FBC1FD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CB21D0-309A-8549-2E95-F4ECA7D61980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Poppins" panose="00000500000000000000" pitchFamily="2" charset="0"/>
            </a:endParaRP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900FB82-C8FF-91FA-02E0-EFFBDBA211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/>
              <a:t>Click to insert chart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BE7A7B9D-0596-435F-260E-F986AD70309C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Internal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5F03E6F-5303-0DBD-3EBD-9F67494B3E0B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69FB07F-BB62-D658-9816-1E1BD86A29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BF12AD3F-EA62-0DBF-75E9-F16434EAA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16805" y="6229255"/>
            <a:ext cx="517932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941452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A28DB-65F2-4DB0-0C58-B4F4081D094E}"/>
              </a:ext>
            </a:extLst>
          </p:cNvPr>
          <p:cNvSpPr/>
          <p:nvPr userDrawn="1"/>
        </p:nvSpPr>
        <p:spPr>
          <a:xfrm>
            <a:off x="0" y="0"/>
            <a:ext cx="5749636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218CD4-45FF-0363-DBBA-8A93B3364196}"/>
              </a:ext>
            </a:extLst>
          </p:cNvPr>
          <p:cNvSpPr/>
          <p:nvPr userDrawn="1"/>
        </p:nvSpPr>
        <p:spPr>
          <a:xfrm>
            <a:off x="5749636" y="0"/>
            <a:ext cx="6442364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27F5D-4721-0803-59FF-213A55372D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486750"/>
            <a:ext cx="752219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02</a:t>
            </a:r>
          </a:p>
        </p:txBody>
      </p:sp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3617F25B-C3B5-1DAC-669D-F0AAE4EADCF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49636" y="0"/>
            <a:ext cx="6442364" cy="68580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F2F2590-8080-7A0A-2EDC-896BD896BD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Section divider header goes here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B637A51-3E92-0DE4-3715-E6129025CD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Secondary header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75AE513-F025-3E23-FBCB-AD34DB5AA7E0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Internal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27F9690-CB6B-6CBA-C6A2-7915CE6FEF25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6493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38267D-D61B-F75E-86C1-3337F26300DD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900FB82-C8FF-91FA-02E0-EFFBDBA211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03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  <a:p>
            <a:pPr lvl="0"/>
            <a:endParaRPr lang="en-U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193D7AF-C152-458B-C821-B576A22C3EA5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922529C-6040-DCAB-4A00-BEF58343F003}"/>
              </a:ext>
            </a:extLst>
          </p:cNvPr>
          <p:cNvSpPr>
            <a:spLocks noGrp="1"/>
          </p:cNvSpPr>
          <p:nvPr>
            <p:ph type="tbl" sz="quarter" idx="22" hasCustomPrompt="1"/>
          </p:nvPr>
        </p:nvSpPr>
        <p:spPr>
          <a:xfrm>
            <a:off x="347663" y="855663"/>
            <a:ext cx="5240337" cy="508158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/>
              <a:t>Click to insert table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3B5149C6-63EE-0A45-E5D3-310AF131E7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73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here goes over multiple lines if required</a:t>
            </a:r>
          </a:p>
        </p:txBody>
      </p:sp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40D0B0E0-4167-6A10-1CB8-CFFD4B3D3D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82073" y="6229255"/>
            <a:ext cx="5062776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2886492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26"/>
          <p:cNvSpPr>
            <a:spLocks noGrp="1" noChangeArrowheads="1"/>
          </p:cNvSpPr>
          <p:nvPr>
            <p:ph type="title"/>
          </p:nvPr>
        </p:nvSpPr>
        <p:spPr bwMode="auto">
          <a:xfrm>
            <a:off x="299524" y="280714"/>
            <a:ext cx="11663021" cy="65404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10"/>
          </p:nvPr>
        </p:nvSpPr>
        <p:spPr>
          <a:xfrm>
            <a:off x="299523" y="1019916"/>
            <a:ext cx="11663021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8773203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52401-F613-D110-DEB4-29ED4508A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E9F47C-9567-CB7E-816E-B4116ABBC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61E64-42E3-6CB8-2B9D-84A3524C2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92515-0E63-4B5F-90F7-A4D1FA933C23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9106D-ABE3-B632-6D56-3A28AD3E2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B2D39-739B-587F-7B06-CE4E37F8D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58BC0-CEFA-4760-B6EC-86B834B9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4408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|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D70A444D-7BFA-A099-2A6F-8D6DB19DAE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412" y="376518"/>
            <a:ext cx="11432485" cy="67773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Title of slide goes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150938"/>
            <a:ext cx="11433175" cy="4781550"/>
          </a:xfrm>
          <a:prstGeom prst="rect">
            <a:avLst/>
          </a:prstGeom>
        </p:spPr>
        <p:txBody>
          <a:bodyPr lIns="0" tIns="0" rIns="0" bIns="0"/>
          <a:lstStyle>
            <a:lvl1pPr marL="171450" indent="-171450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spcBef>
                <a:spcPts val="1000"/>
              </a:spcBef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spcBef>
                <a:spcPts val="10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spcBef>
                <a:spcPts val="1000"/>
              </a:spcBef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spcBef>
                <a:spcPts val="10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B819EC5A-EE8E-CF33-FC76-A674983428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06358" y="6222906"/>
            <a:ext cx="9606229" cy="371475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spcBef>
                <a:spcPts val="0"/>
              </a:spcBef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sz="800">
                <a:latin typeface="Poppins" panose="00000500000000000000" pitchFamily="2" charset="0"/>
                <a:cs typeface="Poppins" panose="00000500000000000000" pitchFamily="2" charset="0"/>
              </a:rPr>
              <a:t>Notes and sources section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392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D70A444D-7BFA-A099-2A6F-8D6DB19DAE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412" y="376518"/>
            <a:ext cx="11432485" cy="67773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Title of slide goes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C8C5959-5865-DB24-5DF2-A323BD521A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06358" y="6222906"/>
            <a:ext cx="9606229" cy="371475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spcBef>
                <a:spcPts val="0"/>
              </a:spcBef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sz="800">
                <a:latin typeface="Poppins" panose="00000500000000000000" pitchFamily="2" charset="0"/>
                <a:cs typeface="Poppins" panose="00000500000000000000" pitchFamily="2" charset="0"/>
              </a:rPr>
              <a:t>Notes and sources section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461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XP + log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A084577-DDF3-0832-E5ED-5FF10B2E3F6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591696F-04D1-9B06-1237-744CE5322B65}"/>
              </a:ext>
            </a:extLst>
          </p:cNvPr>
          <p:cNvGrpSpPr/>
          <p:nvPr userDrawn="1"/>
        </p:nvGrpSpPr>
        <p:grpSpPr>
          <a:xfrm>
            <a:off x="1329004" y="2629430"/>
            <a:ext cx="2894619" cy="979228"/>
            <a:chOff x="532238" y="532263"/>
            <a:chExt cx="1522954" cy="51520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012B66B9-7611-B714-8794-C580ADF153EF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BB59CCC-1A5B-6EE8-1831-4D7D0F91EA95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0A97240-CCE8-5488-76AC-CF0E9B035643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0B2D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761384"/>
            <a:ext cx="1509927" cy="305544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C26F959-7025-876F-2A7E-2AB97F839FF3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Internal  |  </a:t>
            </a: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DAC96A-0843-10D1-2813-982D4B120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3340" y="0"/>
            <a:ext cx="8328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05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Divider - Bu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ainbow colored light beam&#10;&#10;Description automatically generated with medium confidence">
            <a:extLst>
              <a:ext uri="{FF2B5EF4-FFF2-40B4-BE49-F238E27FC236}">
                <a16:creationId xmlns:a16="http://schemas.microsoft.com/office/drawing/2014/main" id="{E168FC98-12DF-000E-B784-F1F1B6B80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</p:spPr>
      </p:pic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88A0FE64-9AD2-D77C-B9D9-6126BA36B3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ts val="1680"/>
              </a:lnSpc>
              <a:spcBef>
                <a:spcPts val="0"/>
              </a:spcBef>
              <a:buNone/>
              <a:defRPr sz="1800" b="0" i="0">
                <a:solidFill>
                  <a:schemeClr val="tx2"/>
                </a:solidFill>
                <a:latin typeface="Poppins Light" pitchFamily="2" charset="77"/>
                <a:cs typeface="Poppins Light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Secondary header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30A6B16-B078-60E1-8C79-032E55E2AA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Section divider header goes here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27F5D-4721-0803-59FF-213A55372D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7988" y="486750"/>
            <a:ext cx="752219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747924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99B762FB-EC77-2CB7-44E6-7F109E56AA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DECCA3C-D0CD-3DAC-72B9-289377CBB6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950195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150938"/>
            <a:ext cx="11433175" cy="478155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6182BEF-2AF4-4343-1BA4-64A2C8E1A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720078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0F1C6B1E-C608-FC8D-A582-DC3E562834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 line subtitle of slide goes here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0F7DBDFB-B1CE-5E8E-F55C-5F56AF0CE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First line title of slide goes here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6D04279-28E6-3CA1-3456-666F8629CE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137463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405218"/>
            <a:ext cx="11433175" cy="45272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CA751461-EDE6-6A69-28E3-7DE3B1F289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 line subtitle of slide goes here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951A046-90B1-093D-5147-C0959CBAD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813673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9A005E92-D3AC-C136-D88B-4E4CAFF299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506597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78025A-AB06-6766-72ED-7AB54A2FC637}"/>
              </a:ext>
            </a:extLst>
          </p:cNvPr>
          <p:cNvSpPr/>
          <p:nvPr userDrawn="1"/>
        </p:nvSpPr>
        <p:spPr>
          <a:xfrm>
            <a:off x="1" y="0"/>
            <a:ext cx="6096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" y="0"/>
            <a:ext cx="6095999" cy="6858000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4195DF01-9D0D-7532-1195-7E763F0CDE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734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A2CF2C2A-6861-B755-0D80-9B629CD0F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3204" y="1786952"/>
            <a:ext cx="5040860" cy="4839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Agenda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A3FDDD5-8639-18E9-8B3B-8437AADE25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6543" y="2667156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FontTx/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171450" indent="0">
              <a:lnSpc>
                <a:spcPct val="110000"/>
              </a:lnSpc>
              <a:spcBef>
                <a:spcPts val="1200"/>
              </a:spcBef>
              <a:buFontTx/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344488" indent="0">
              <a:lnSpc>
                <a:spcPct val="110000"/>
              </a:lnSpc>
              <a:spcBef>
                <a:spcPts val="1200"/>
              </a:spcBef>
              <a:buFontTx/>
              <a:buNone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515937" indent="0">
              <a:lnSpc>
                <a:spcPct val="110000"/>
              </a:lnSpc>
              <a:spcBef>
                <a:spcPts val="1200"/>
              </a:spcBef>
              <a:buFontTx/>
              <a:buNone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688975" indent="0">
              <a:lnSpc>
                <a:spcPct val="110000"/>
              </a:lnSpc>
              <a:spcBef>
                <a:spcPts val="1200"/>
              </a:spcBef>
              <a:buFontTx/>
              <a:buNone/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r>
              <a:rPr lang="en-US"/>
              <a:t>First line item here</a:t>
            </a:r>
          </a:p>
          <a:p>
            <a:r>
              <a:rPr lang="en-US"/>
              <a:t>Second line item here</a:t>
            </a:r>
          </a:p>
          <a:p>
            <a:r>
              <a:rPr lang="en-US"/>
              <a:t>Third line item here</a:t>
            </a:r>
          </a:p>
          <a:p>
            <a:r>
              <a:rPr lang="en-US"/>
              <a:t>Fourth line item here</a:t>
            </a:r>
          </a:p>
          <a:p>
            <a:r>
              <a:rPr lang="en-US"/>
              <a:t>Fifth line item here</a:t>
            </a:r>
          </a:p>
          <a:p>
            <a:r>
              <a:rPr lang="en-US"/>
              <a:t>Sixth line item here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3BB48F6D-14A5-635A-DC4D-89D0AA382D13}"/>
              </a:ext>
            </a:extLst>
          </p:cNvPr>
          <p:cNvSpPr txBox="1">
            <a:spLocks/>
          </p:cNvSpPr>
          <p:nvPr userDrawn="1"/>
        </p:nvSpPr>
        <p:spPr>
          <a:xfrm>
            <a:off x="6917179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Internal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F97677-1386-DB8B-8AD4-E3A78A867485}"/>
              </a:ext>
            </a:extLst>
          </p:cNvPr>
          <p:cNvSpPr txBox="1">
            <a:spLocks/>
          </p:cNvSpPr>
          <p:nvPr userDrawn="1"/>
        </p:nvSpPr>
        <p:spPr>
          <a:xfrm>
            <a:off x="6696543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99FA02D-A203-27C1-0EC4-1A02C504CC4F}"/>
              </a:ext>
            </a:extLst>
          </p:cNvPr>
          <p:cNvSpPr/>
          <p:nvPr userDrawn="1"/>
        </p:nvSpPr>
        <p:spPr>
          <a:xfrm rot="5400000" flipH="1">
            <a:off x="9191467" y="-51409"/>
            <a:ext cx="47869" cy="504086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50000">
                <a:schemeClr val="accent3"/>
              </a:gs>
              <a:gs pos="85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7777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D6F25606-0761-3C29-5D82-41070C98E9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1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8246F63-DBF7-BA9E-DE09-BB511C2FF5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1330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56102E59-0FA0-7A60-BB45-BEB114BAD5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410" y="1121135"/>
            <a:ext cx="3748695" cy="707666"/>
          </a:xfrm>
          <a:prstGeom prst="rect">
            <a:avLst/>
          </a:prstGeom>
          <a:solidFill>
            <a:srgbClr val="E9E9E9"/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Add heading here</a:t>
            </a:r>
            <a:br>
              <a:rPr lang="en-US"/>
            </a:br>
            <a:r>
              <a:rPr lang="en-US"/>
              <a:t>+ choose a color fill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9F3BE122-47AE-F619-8C18-8F09842C51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19890" y="1121135"/>
            <a:ext cx="3748695" cy="707666"/>
          </a:xfrm>
          <a:prstGeom prst="rect">
            <a:avLst/>
          </a:prstGeom>
          <a:solidFill>
            <a:srgbClr val="E9E9E9"/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Add heading here</a:t>
            </a:r>
            <a:br>
              <a:rPr lang="en-US"/>
            </a:br>
            <a:r>
              <a:rPr lang="en-US"/>
              <a:t>+ choose a color fill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3A4932F7-4E15-7A95-6A37-BE437ADFA36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0369" y="1121135"/>
            <a:ext cx="3751526" cy="707666"/>
          </a:xfrm>
          <a:prstGeom prst="rect">
            <a:avLst/>
          </a:prstGeom>
          <a:solidFill>
            <a:srgbClr val="E9E9E9"/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Add heading here</a:t>
            </a:r>
            <a:br>
              <a:rPr lang="en-US"/>
            </a:br>
            <a:r>
              <a:rPr lang="en-US"/>
              <a:t>+ choose a color fill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67183DBA-C322-F521-0FEA-D0705826F7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0178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F6454434-B42A-EA15-7566-94C00AAC2C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1097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FE935B81-FE27-A4F0-CCF1-3C60749CB2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306411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6DBEC6-2685-F2FC-298D-5F4CBBF494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46577CEF-2EB4-A5BD-C2E7-01DE34F946D7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Internal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AB4950E6-5C50-BC58-56EA-C3A4D033D3BC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Title Placeholder 16">
            <a:extLst>
              <a:ext uri="{FF2B5EF4-FFF2-40B4-BE49-F238E27FC236}">
                <a16:creationId xmlns:a16="http://schemas.microsoft.com/office/drawing/2014/main" id="{F57F4805-F012-B4DF-F69C-5B6FDD516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721" y="376520"/>
            <a:ext cx="11432484" cy="6777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45E28841-3942-0C14-E018-4E1A6C0C5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720" y="1150936"/>
            <a:ext cx="11432483" cy="47815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171450" lvl="0" indent="-171450">
              <a:lnSpc>
                <a:spcPct val="11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  <a:p>
            <a:pPr marL="344488" lvl="1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/>
              <a:t>Second level</a:t>
            </a:r>
          </a:p>
          <a:p>
            <a:pPr marL="515938" lvl="2" indent="-171450">
              <a:lnSpc>
                <a:spcPct val="110000"/>
              </a:lnSpc>
              <a:spcBef>
                <a:spcPts val="600"/>
              </a:spcBef>
            </a:pPr>
            <a:r>
              <a:rPr lang="en-US"/>
              <a:t>Third level</a:t>
            </a:r>
          </a:p>
          <a:p>
            <a:pPr marL="688975" lvl="3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/>
              <a:t>Fourth level</a:t>
            </a:r>
          </a:p>
          <a:p>
            <a:pPr marL="855663" lvl="4" indent="-166688">
              <a:lnSpc>
                <a:spcPct val="110000"/>
              </a:lnSpc>
              <a:spcBef>
                <a:spcPts val="600"/>
              </a:spcBef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751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200" b="1" i="0" kern="1200" smtClean="0">
          <a:solidFill>
            <a:schemeClr val="tx2"/>
          </a:solidFill>
          <a:latin typeface="Poppins SemiBold" pitchFamily="2" charset="77"/>
          <a:ea typeface="+mn-ea"/>
          <a:cs typeface="Poppins SemiBold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4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2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7">
          <p15:clr>
            <a:srgbClr val="F26B43"/>
          </p15:clr>
        </p15:guide>
        <p15:guide id="2" pos="846">
          <p15:clr>
            <a:srgbClr val="F26B43"/>
          </p15:clr>
        </p15:guide>
        <p15:guide id="3" orient="horz" pos="45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2">
            <a:extLst>
              <a:ext uri="{FF2B5EF4-FFF2-40B4-BE49-F238E27FC236}">
                <a16:creationId xmlns:a16="http://schemas.microsoft.com/office/drawing/2014/main" id="{BDBE6EEB-E737-FCFB-49E2-356FBA0A6FA7}"/>
              </a:ext>
            </a:extLst>
          </p:cNvPr>
          <p:cNvSpPr/>
          <p:nvPr/>
        </p:nvSpPr>
        <p:spPr>
          <a:xfrm flipH="1" flipV="1">
            <a:off x="251839" y="718425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8B2E331B-B6A6-290E-104A-9555A6A19F3E}"/>
              </a:ext>
            </a:extLst>
          </p:cNvPr>
          <p:cNvSpPr/>
          <p:nvPr/>
        </p:nvSpPr>
        <p:spPr>
          <a:xfrm>
            <a:off x="1154310" y="538881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F7942313-5DD0-E4C9-6E89-152ADCD17575}"/>
              </a:ext>
            </a:extLst>
          </p:cNvPr>
          <p:cNvSpPr/>
          <p:nvPr/>
        </p:nvSpPr>
        <p:spPr>
          <a:xfrm>
            <a:off x="0" y="3964122"/>
            <a:ext cx="2393688" cy="33383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 SemiBold" panose="00000700000000000000" pitchFamily="2" charset="0"/>
              <a:ea typeface="+mn-ea"/>
              <a:cs typeface="Poppins SemiBold" panose="00000700000000000000" pitchFamily="2" charset="0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386847" y="484027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414917" y="484027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414917" y="539933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563155" y="587491"/>
            <a:ext cx="1254091" cy="1253496"/>
            <a:chOff x="-38156" y="6333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62742" y="1973268"/>
            <a:ext cx="1871828" cy="309288"/>
            <a:chOff x="0" y="-38100"/>
            <a:chExt cx="1692146" cy="33067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67229" y="1988111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-92700" y="2281298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pic>
        <p:nvPicPr>
          <p:cNvPr id="147" name="Picture 146" descr="A blue x with green and yellow x in front of a black background&#10;&#10;Description automatically generated">
            <a:extLst>
              <a:ext uri="{FF2B5EF4-FFF2-40B4-BE49-F238E27FC236}">
                <a16:creationId xmlns:a16="http://schemas.microsoft.com/office/drawing/2014/main" id="{DF5423B9-3F46-5151-7DD6-82E328E88C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6339" y="-38375"/>
            <a:ext cx="1214488" cy="431882"/>
          </a:xfrm>
          <a:prstGeom prst="rect">
            <a:avLst/>
          </a:prstGeom>
        </p:spPr>
      </p:pic>
      <p:sp>
        <p:nvSpPr>
          <p:cNvPr id="148" name="TextBox 147">
            <a:extLst>
              <a:ext uri="{FF2B5EF4-FFF2-40B4-BE49-F238E27FC236}">
                <a16:creationId xmlns:a16="http://schemas.microsoft.com/office/drawing/2014/main" id="{F6137824-254B-9B99-F78F-26FABEEA788A}"/>
              </a:ext>
            </a:extLst>
          </p:cNvPr>
          <p:cNvSpPr txBox="1"/>
          <p:nvPr/>
        </p:nvSpPr>
        <p:spPr>
          <a:xfrm>
            <a:off x="1827879" y="-22133"/>
            <a:ext cx="915626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CERTIFIED BIG SISTER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BGA FE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rPr>
              <a:t>DEPARTMENT</a:t>
            </a:r>
          </a:p>
        </p:txBody>
      </p:sp>
      <p:sp>
        <p:nvSpPr>
          <p:cNvPr id="70" name="Freeform 2">
            <a:extLst>
              <a:ext uri="{FF2B5EF4-FFF2-40B4-BE49-F238E27FC236}">
                <a16:creationId xmlns:a16="http://schemas.microsoft.com/office/drawing/2014/main" id="{99517646-60D2-D536-F174-F771B1BEC9CE}"/>
              </a:ext>
            </a:extLst>
          </p:cNvPr>
          <p:cNvSpPr/>
          <p:nvPr/>
        </p:nvSpPr>
        <p:spPr>
          <a:xfrm flipH="1" flipV="1">
            <a:off x="2268710" y="732461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81" name="Freeform 3">
            <a:extLst>
              <a:ext uri="{FF2B5EF4-FFF2-40B4-BE49-F238E27FC236}">
                <a16:creationId xmlns:a16="http://schemas.microsoft.com/office/drawing/2014/main" id="{933BEFEA-8D54-78D4-155D-4D77316634F2}"/>
              </a:ext>
            </a:extLst>
          </p:cNvPr>
          <p:cNvSpPr/>
          <p:nvPr/>
        </p:nvSpPr>
        <p:spPr>
          <a:xfrm>
            <a:off x="3171181" y="552917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82" name="Freeform 4">
            <a:extLst>
              <a:ext uri="{FF2B5EF4-FFF2-40B4-BE49-F238E27FC236}">
                <a16:creationId xmlns:a16="http://schemas.microsoft.com/office/drawing/2014/main" id="{46ABB3EE-C634-8421-53CD-9824588D1046}"/>
              </a:ext>
            </a:extLst>
          </p:cNvPr>
          <p:cNvSpPr/>
          <p:nvPr/>
        </p:nvSpPr>
        <p:spPr>
          <a:xfrm>
            <a:off x="2403718" y="498063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86" name="Freeform 5">
            <a:extLst>
              <a:ext uri="{FF2B5EF4-FFF2-40B4-BE49-F238E27FC236}">
                <a16:creationId xmlns:a16="http://schemas.microsoft.com/office/drawing/2014/main" id="{42B38DD8-C211-EE7E-2AD2-FD1323DF3A03}"/>
              </a:ext>
            </a:extLst>
          </p:cNvPr>
          <p:cNvSpPr/>
          <p:nvPr/>
        </p:nvSpPr>
        <p:spPr>
          <a:xfrm>
            <a:off x="2431788" y="498063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45" name="Freeform 6">
            <a:extLst>
              <a:ext uri="{FF2B5EF4-FFF2-40B4-BE49-F238E27FC236}">
                <a16:creationId xmlns:a16="http://schemas.microsoft.com/office/drawing/2014/main" id="{C47FDBAF-FA4B-F524-A673-73E6587E8ADC}"/>
              </a:ext>
            </a:extLst>
          </p:cNvPr>
          <p:cNvSpPr/>
          <p:nvPr/>
        </p:nvSpPr>
        <p:spPr>
          <a:xfrm>
            <a:off x="2431788" y="553969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146" name="Group 7">
            <a:extLst>
              <a:ext uri="{FF2B5EF4-FFF2-40B4-BE49-F238E27FC236}">
                <a16:creationId xmlns:a16="http://schemas.microsoft.com/office/drawing/2014/main" id="{A65310C6-1C37-0599-D2B0-459919B46296}"/>
              </a:ext>
            </a:extLst>
          </p:cNvPr>
          <p:cNvGrpSpPr/>
          <p:nvPr/>
        </p:nvGrpSpPr>
        <p:grpSpPr>
          <a:xfrm>
            <a:off x="2580026" y="601527"/>
            <a:ext cx="1254091" cy="1253496"/>
            <a:chOff x="-38156" y="63330"/>
            <a:chExt cx="812800" cy="812800"/>
          </a:xfrm>
        </p:grpSpPr>
        <p:sp>
          <p:nvSpPr>
            <p:cNvPr id="149" name="Freeform 8">
              <a:extLst>
                <a:ext uri="{FF2B5EF4-FFF2-40B4-BE49-F238E27FC236}">
                  <a16:creationId xmlns:a16="http://schemas.microsoft.com/office/drawing/2014/main" id="{04F11791-1AAF-14C7-BDA1-411A2735526A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150" name="Group 9">
            <a:extLst>
              <a:ext uri="{FF2B5EF4-FFF2-40B4-BE49-F238E27FC236}">
                <a16:creationId xmlns:a16="http://schemas.microsoft.com/office/drawing/2014/main" id="{C8F5387A-5CA3-4ABF-FE18-0137175AFAE4}"/>
              </a:ext>
            </a:extLst>
          </p:cNvPr>
          <p:cNvGrpSpPr/>
          <p:nvPr/>
        </p:nvGrpSpPr>
        <p:grpSpPr>
          <a:xfrm>
            <a:off x="2479613" y="1987304"/>
            <a:ext cx="1871828" cy="309288"/>
            <a:chOff x="0" y="-38100"/>
            <a:chExt cx="1692146" cy="330671"/>
          </a:xfrm>
        </p:grpSpPr>
        <p:sp>
          <p:nvSpPr>
            <p:cNvPr id="151" name="Freeform 10">
              <a:extLst>
                <a:ext uri="{FF2B5EF4-FFF2-40B4-BE49-F238E27FC236}">
                  <a16:creationId xmlns:a16="http://schemas.microsoft.com/office/drawing/2014/main" id="{0A3DA7EA-40CA-D73F-A029-90904AED7914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152" name="TextBox 11">
              <a:extLst>
                <a:ext uri="{FF2B5EF4-FFF2-40B4-BE49-F238E27FC236}">
                  <a16:creationId xmlns:a16="http://schemas.microsoft.com/office/drawing/2014/main" id="{AFF408D5-B5F9-42D9-662B-60DCEA3A06BC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153" name="TextBox 15">
            <a:extLst>
              <a:ext uri="{FF2B5EF4-FFF2-40B4-BE49-F238E27FC236}">
                <a16:creationId xmlns:a16="http://schemas.microsoft.com/office/drawing/2014/main" id="{24082B0E-4CD7-077C-0A16-C9B42C8E43B6}"/>
              </a:ext>
            </a:extLst>
          </p:cNvPr>
          <p:cNvSpPr txBox="1"/>
          <p:nvPr/>
        </p:nvSpPr>
        <p:spPr>
          <a:xfrm>
            <a:off x="2184100" y="2002147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154" name="TextBox 19">
            <a:extLst>
              <a:ext uri="{FF2B5EF4-FFF2-40B4-BE49-F238E27FC236}">
                <a16:creationId xmlns:a16="http://schemas.microsoft.com/office/drawing/2014/main" id="{67919CE4-822A-CBF3-CD56-D734D121A792}"/>
              </a:ext>
            </a:extLst>
          </p:cNvPr>
          <p:cNvSpPr txBox="1"/>
          <p:nvPr/>
        </p:nvSpPr>
        <p:spPr>
          <a:xfrm>
            <a:off x="1924171" y="229533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155" name="Freeform 2">
            <a:extLst>
              <a:ext uri="{FF2B5EF4-FFF2-40B4-BE49-F238E27FC236}">
                <a16:creationId xmlns:a16="http://schemas.microsoft.com/office/drawing/2014/main" id="{DD022E23-0263-833F-D915-087A231D3447}"/>
              </a:ext>
            </a:extLst>
          </p:cNvPr>
          <p:cNvSpPr/>
          <p:nvPr/>
        </p:nvSpPr>
        <p:spPr>
          <a:xfrm flipH="1" flipV="1">
            <a:off x="4201483" y="696480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56" name="Freeform 3">
            <a:extLst>
              <a:ext uri="{FF2B5EF4-FFF2-40B4-BE49-F238E27FC236}">
                <a16:creationId xmlns:a16="http://schemas.microsoft.com/office/drawing/2014/main" id="{260299D3-B11A-11CB-0D3A-8D7974C38940}"/>
              </a:ext>
            </a:extLst>
          </p:cNvPr>
          <p:cNvSpPr/>
          <p:nvPr/>
        </p:nvSpPr>
        <p:spPr>
          <a:xfrm>
            <a:off x="5103954" y="516936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57" name="Freeform 4">
            <a:extLst>
              <a:ext uri="{FF2B5EF4-FFF2-40B4-BE49-F238E27FC236}">
                <a16:creationId xmlns:a16="http://schemas.microsoft.com/office/drawing/2014/main" id="{F2C5C476-5A91-51B9-E910-0E4E1C270C31}"/>
              </a:ext>
            </a:extLst>
          </p:cNvPr>
          <p:cNvSpPr/>
          <p:nvPr/>
        </p:nvSpPr>
        <p:spPr>
          <a:xfrm>
            <a:off x="4336491" y="462082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58" name="Freeform 5">
            <a:extLst>
              <a:ext uri="{FF2B5EF4-FFF2-40B4-BE49-F238E27FC236}">
                <a16:creationId xmlns:a16="http://schemas.microsoft.com/office/drawing/2014/main" id="{65386BAA-899E-96F7-FB6F-76BA885D3044}"/>
              </a:ext>
            </a:extLst>
          </p:cNvPr>
          <p:cNvSpPr/>
          <p:nvPr/>
        </p:nvSpPr>
        <p:spPr>
          <a:xfrm>
            <a:off x="4364561" y="462082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59" name="Freeform 6">
            <a:extLst>
              <a:ext uri="{FF2B5EF4-FFF2-40B4-BE49-F238E27FC236}">
                <a16:creationId xmlns:a16="http://schemas.microsoft.com/office/drawing/2014/main" id="{FD8E9A5A-8B44-176B-726C-28AC84D071B4}"/>
              </a:ext>
            </a:extLst>
          </p:cNvPr>
          <p:cNvSpPr/>
          <p:nvPr/>
        </p:nvSpPr>
        <p:spPr>
          <a:xfrm>
            <a:off x="4364561" y="517988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160" name="Group 7">
            <a:extLst>
              <a:ext uri="{FF2B5EF4-FFF2-40B4-BE49-F238E27FC236}">
                <a16:creationId xmlns:a16="http://schemas.microsoft.com/office/drawing/2014/main" id="{2628EC5D-D0D1-9C7F-3251-D5936F4FE660}"/>
              </a:ext>
            </a:extLst>
          </p:cNvPr>
          <p:cNvGrpSpPr/>
          <p:nvPr/>
        </p:nvGrpSpPr>
        <p:grpSpPr>
          <a:xfrm>
            <a:off x="4512799" y="565546"/>
            <a:ext cx="1254091" cy="1253496"/>
            <a:chOff x="-38156" y="63330"/>
            <a:chExt cx="812800" cy="812800"/>
          </a:xfrm>
        </p:grpSpPr>
        <p:sp>
          <p:nvSpPr>
            <p:cNvPr id="161" name="Freeform 8">
              <a:extLst>
                <a:ext uri="{FF2B5EF4-FFF2-40B4-BE49-F238E27FC236}">
                  <a16:creationId xmlns:a16="http://schemas.microsoft.com/office/drawing/2014/main" id="{BD2321A2-BBF5-5C89-0108-B10803C38A40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162" name="Group 9">
            <a:extLst>
              <a:ext uri="{FF2B5EF4-FFF2-40B4-BE49-F238E27FC236}">
                <a16:creationId xmlns:a16="http://schemas.microsoft.com/office/drawing/2014/main" id="{5E7E12C9-1B87-AD49-283F-FC7631399900}"/>
              </a:ext>
            </a:extLst>
          </p:cNvPr>
          <p:cNvGrpSpPr/>
          <p:nvPr/>
        </p:nvGrpSpPr>
        <p:grpSpPr>
          <a:xfrm>
            <a:off x="4412386" y="1951323"/>
            <a:ext cx="1871828" cy="309288"/>
            <a:chOff x="0" y="-38100"/>
            <a:chExt cx="1692146" cy="330671"/>
          </a:xfrm>
        </p:grpSpPr>
        <p:sp>
          <p:nvSpPr>
            <p:cNvPr id="163" name="Freeform 10">
              <a:extLst>
                <a:ext uri="{FF2B5EF4-FFF2-40B4-BE49-F238E27FC236}">
                  <a16:creationId xmlns:a16="http://schemas.microsoft.com/office/drawing/2014/main" id="{F4691CD0-0625-2799-7ED8-CFB830856A7B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164" name="TextBox 11">
              <a:extLst>
                <a:ext uri="{FF2B5EF4-FFF2-40B4-BE49-F238E27FC236}">
                  <a16:creationId xmlns:a16="http://schemas.microsoft.com/office/drawing/2014/main" id="{06D6632D-D012-BEA0-93A6-A35428F0ED52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165" name="TextBox 15">
            <a:extLst>
              <a:ext uri="{FF2B5EF4-FFF2-40B4-BE49-F238E27FC236}">
                <a16:creationId xmlns:a16="http://schemas.microsoft.com/office/drawing/2014/main" id="{8B797631-FC87-C2DC-AC43-B7767C7467F0}"/>
              </a:ext>
            </a:extLst>
          </p:cNvPr>
          <p:cNvSpPr txBox="1"/>
          <p:nvPr/>
        </p:nvSpPr>
        <p:spPr>
          <a:xfrm>
            <a:off x="4116873" y="1966166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166" name="TextBox 19">
            <a:extLst>
              <a:ext uri="{FF2B5EF4-FFF2-40B4-BE49-F238E27FC236}">
                <a16:creationId xmlns:a16="http://schemas.microsoft.com/office/drawing/2014/main" id="{9FBD19E4-89E7-56DE-E55E-829E55ACFA8D}"/>
              </a:ext>
            </a:extLst>
          </p:cNvPr>
          <p:cNvSpPr txBox="1"/>
          <p:nvPr/>
        </p:nvSpPr>
        <p:spPr>
          <a:xfrm>
            <a:off x="3856944" y="2259353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167" name="Freeform 2">
            <a:extLst>
              <a:ext uri="{FF2B5EF4-FFF2-40B4-BE49-F238E27FC236}">
                <a16:creationId xmlns:a16="http://schemas.microsoft.com/office/drawing/2014/main" id="{F817C99F-FEDB-7DCE-22D3-9C2C020AC891}"/>
              </a:ext>
            </a:extLst>
          </p:cNvPr>
          <p:cNvSpPr/>
          <p:nvPr/>
        </p:nvSpPr>
        <p:spPr>
          <a:xfrm flipH="1" flipV="1">
            <a:off x="6099501" y="663571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68" name="Freeform 3">
            <a:extLst>
              <a:ext uri="{FF2B5EF4-FFF2-40B4-BE49-F238E27FC236}">
                <a16:creationId xmlns:a16="http://schemas.microsoft.com/office/drawing/2014/main" id="{45A8DCE3-C1D3-92EC-66B2-B8B2BCB0B682}"/>
              </a:ext>
            </a:extLst>
          </p:cNvPr>
          <p:cNvSpPr/>
          <p:nvPr/>
        </p:nvSpPr>
        <p:spPr>
          <a:xfrm>
            <a:off x="7001972" y="484027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69" name="Freeform 4">
            <a:extLst>
              <a:ext uri="{FF2B5EF4-FFF2-40B4-BE49-F238E27FC236}">
                <a16:creationId xmlns:a16="http://schemas.microsoft.com/office/drawing/2014/main" id="{F505D421-6E90-EEF5-8DA8-CAE0FB21BD27}"/>
              </a:ext>
            </a:extLst>
          </p:cNvPr>
          <p:cNvSpPr/>
          <p:nvPr/>
        </p:nvSpPr>
        <p:spPr>
          <a:xfrm>
            <a:off x="6234509" y="429173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70" name="Freeform 5">
            <a:extLst>
              <a:ext uri="{FF2B5EF4-FFF2-40B4-BE49-F238E27FC236}">
                <a16:creationId xmlns:a16="http://schemas.microsoft.com/office/drawing/2014/main" id="{4FE0B1C7-1171-7B5F-F579-DFF5B62AFE49}"/>
              </a:ext>
            </a:extLst>
          </p:cNvPr>
          <p:cNvSpPr/>
          <p:nvPr/>
        </p:nvSpPr>
        <p:spPr>
          <a:xfrm>
            <a:off x="6262579" y="429173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71" name="Freeform 6">
            <a:extLst>
              <a:ext uri="{FF2B5EF4-FFF2-40B4-BE49-F238E27FC236}">
                <a16:creationId xmlns:a16="http://schemas.microsoft.com/office/drawing/2014/main" id="{9A51F9A3-6B98-B9E7-24BB-5C8D6802D4BD}"/>
              </a:ext>
            </a:extLst>
          </p:cNvPr>
          <p:cNvSpPr/>
          <p:nvPr/>
        </p:nvSpPr>
        <p:spPr>
          <a:xfrm>
            <a:off x="6262579" y="485079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172" name="Group 7">
            <a:extLst>
              <a:ext uri="{FF2B5EF4-FFF2-40B4-BE49-F238E27FC236}">
                <a16:creationId xmlns:a16="http://schemas.microsoft.com/office/drawing/2014/main" id="{16EB7472-84EF-5994-0FF3-05171A1610E4}"/>
              </a:ext>
            </a:extLst>
          </p:cNvPr>
          <p:cNvGrpSpPr/>
          <p:nvPr/>
        </p:nvGrpSpPr>
        <p:grpSpPr>
          <a:xfrm>
            <a:off x="6410817" y="532637"/>
            <a:ext cx="1254091" cy="1253496"/>
            <a:chOff x="-38156" y="63330"/>
            <a:chExt cx="812800" cy="812800"/>
          </a:xfrm>
        </p:grpSpPr>
        <p:sp>
          <p:nvSpPr>
            <p:cNvPr id="173" name="Freeform 8">
              <a:extLst>
                <a:ext uri="{FF2B5EF4-FFF2-40B4-BE49-F238E27FC236}">
                  <a16:creationId xmlns:a16="http://schemas.microsoft.com/office/drawing/2014/main" id="{AF543F5E-883B-8554-35BA-A3B937B7C652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174" name="Group 9">
            <a:extLst>
              <a:ext uri="{FF2B5EF4-FFF2-40B4-BE49-F238E27FC236}">
                <a16:creationId xmlns:a16="http://schemas.microsoft.com/office/drawing/2014/main" id="{B39124BA-8F7F-B0F9-0D66-9FD5176032C0}"/>
              </a:ext>
            </a:extLst>
          </p:cNvPr>
          <p:cNvGrpSpPr/>
          <p:nvPr/>
        </p:nvGrpSpPr>
        <p:grpSpPr>
          <a:xfrm>
            <a:off x="6310404" y="1918414"/>
            <a:ext cx="1871828" cy="309288"/>
            <a:chOff x="0" y="-38100"/>
            <a:chExt cx="1692146" cy="330671"/>
          </a:xfrm>
        </p:grpSpPr>
        <p:sp>
          <p:nvSpPr>
            <p:cNvPr id="175" name="Freeform 10">
              <a:extLst>
                <a:ext uri="{FF2B5EF4-FFF2-40B4-BE49-F238E27FC236}">
                  <a16:creationId xmlns:a16="http://schemas.microsoft.com/office/drawing/2014/main" id="{13D9E6B7-DCC7-D5B3-C87B-8EAE4734C7F2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176" name="TextBox 11">
              <a:extLst>
                <a:ext uri="{FF2B5EF4-FFF2-40B4-BE49-F238E27FC236}">
                  <a16:creationId xmlns:a16="http://schemas.microsoft.com/office/drawing/2014/main" id="{146EBFDF-51FC-98D3-143F-39483DCAF045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177" name="TextBox 15">
            <a:extLst>
              <a:ext uri="{FF2B5EF4-FFF2-40B4-BE49-F238E27FC236}">
                <a16:creationId xmlns:a16="http://schemas.microsoft.com/office/drawing/2014/main" id="{3F0D6EF5-873F-5BA9-F3CC-40B18F06884C}"/>
              </a:ext>
            </a:extLst>
          </p:cNvPr>
          <p:cNvSpPr txBox="1"/>
          <p:nvPr/>
        </p:nvSpPr>
        <p:spPr>
          <a:xfrm>
            <a:off x="6014891" y="1933257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178" name="TextBox 19">
            <a:extLst>
              <a:ext uri="{FF2B5EF4-FFF2-40B4-BE49-F238E27FC236}">
                <a16:creationId xmlns:a16="http://schemas.microsoft.com/office/drawing/2014/main" id="{8F4BE4D1-3D8B-8A16-CE78-A01A379D9E63}"/>
              </a:ext>
            </a:extLst>
          </p:cNvPr>
          <p:cNvSpPr txBox="1"/>
          <p:nvPr/>
        </p:nvSpPr>
        <p:spPr>
          <a:xfrm>
            <a:off x="5754962" y="222644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179" name="Freeform 2">
            <a:extLst>
              <a:ext uri="{FF2B5EF4-FFF2-40B4-BE49-F238E27FC236}">
                <a16:creationId xmlns:a16="http://schemas.microsoft.com/office/drawing/2014/main" id="{49E4A2D9-F17F-22D3-3889-49BEB7A35BA0}"/>
              </a:ext>
            </a:extLst>
          </p:cNvPr>
          <p:cNvSpPr/>
          <p:nvPr/>
        </p:nvSpPr>
        <p:spPr>
          <a:xfrm flipH="1" flipV="1">
            <a:off x="8020848" y="639893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80" name="Freeform 3">
            <a:extLst>
              <a:ext uri="{FF2B5EF4-FFF2-40B4-BE49-F238E27FC236}">
                <a16:creationId xmlns:a16="http://schemas.microsoft.com/office/drawing/2014/main" id="{26E1B5B9-2E3B-B4DD-A96F-E9DA155C97AC}"/>
              </a:ext>
            </a:extLst>
          </p:cNvPr>
          <p:cNvSpPr/>
          <p:nvPr/>
        </p:nvSpPr>
        <p:spPr>
          <a:xfrm>
            <a:off x="8923319" y="460349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81" name="Freeform 4">
            <a:extLst>
              <a:ext uri="{FF2B5EF4-FFF2-40B4-BE49-F238E27FC236}">
                <a16:creationId xmlns:a16="http://schemas.microsoft.com/office/drawing/2014/main" id="{526316CC-6097-444C-A54B-A7C5EB66EC44}"/>
              </a:ext>
            </a:extLst>
          </p:cNvPr>
          <p:cNvSpPr/>
          <p:nvPr/>
        </p:nvSpPr>
        <p:spPr>
          <a:xfrm>
            <a:off x="8155856" y="405495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82" name="Freeform 5">
            <a:extLst>
              <a:ext uri="{FF2B5EF4-FFF2-40B4-BE49-F238E27FC236}">
                <a16:creationId xmlns:a16="http://schemas.microsoft.com/office/drawing/2014/main" id="{146DA696-E1CD-CD02-F99B-C31CB007C001}"/>
              </a:ext>
            </a:extLst>
          </p:cNvPr>
          <p:cNvSpPr/>
          <p:nvPr/>
        </p:nvSpPr>
        <p:spPr>
          <a:xfrm>
            <a:off x="8183926" y="405495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83" name="Freeform 6">
            <a:extLst>
              <a:ext uri="{FF2B5EF4-FFF2-40B4-BE49-F238E27FC236}">
                <a16:creationId xmlns:a16="http://schemas.microsoft.com/office/drawing/2014/main" id="{21C802CB-9EE3-2632-A543-8329BED07E25}"/>
              </a:ext>
            </a:extLst>
          </p:cNvPr>
          <p:cNvSpPr/>
          <p:nvPr/>
        </p:nvSpPr>
        <p:spPr>
          <a:xfrm>
            <a:off x="8183926" y="461401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184" name="Group 7">
            <a:extLst>
              <a:ext uri="{FF2B5EF4-FFF2-40B4-BE49-F238E27FC236}">
                <a16:creationId xmlns:a16="http://schemas.microsoft.com/office/drawing/2014/main" id="{3D9A0243-94FB-2BDA-3AF1-224D74A453CC}"/>
              </a:ext>
            </a:extLst>
          </p:cNvPr>
          <p:cNvGrpSpPr/>
          <p:nvPr/>
        </p:nvGrpSpPr>
        <p:grpSpPr>
          <a:xfrm>
            <a:off x="8332164" y="508959"/>
            <a:ext cx="1254091" cy="1253496"/>
            <a:chOff x="-38156" y="63330"/>
            <a:chExt cx="812800" cy="812800"/>
          </a:xfrm>
        </p:grpSpPr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4F122C0F-135F-545A-DB38-54344F0D8C1F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186" name="Group 9">
            <a:extLst>
              <a:ext uri="{FF2B5EF4-FFF2-40B4-BE49-F238E27FC236}">
                <a16:creationId xmlns:a16="http://schemas.microsoft.com/office/drawing/2014/main" id="{B5FC5C52-37A9-CA0D-62FD-92FBB05B544A}"/>
              </a:ext>
            </a:extLst>
          </p:cNvPr>
          <p:cNvGrpSpPr/>
          <p:nvPr/>
        </p:nvGrpSpPr>
        <p:grpSpPr>
          <a:xfrm>
            <a:off x="8231751" y="1894736"/>
            <a:ext cx="1871828" cy="309288"/>
            <a:chOff x="0" y="-38100"/>
            <a:chExt cx="1692146" cy="330671"/>
          </a:xfrm>
        </p:grpSpPr>
        <p:sp>
          <p:nvSpPr>
            <p:cNvPr id="187" name="Freeform 10">
              <a:extLst>
                <a:ext uri="{FF2B5EF4-FFF2-40B4-BE49-F238E27FC236}">
                  <a16:creationId xmlns:a16="http://schemas.microsoft.com/office/drawing/2014/main" id="{33A047F1-95C4-CB08-9434-159993C9CE9F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188" name="TextBox 11">
              <a:extLst>
                <a:ext uri="{FF2B5EF4-FFF2-40B4-BE49-F238E27FC236}">
                  <a16:creationId xmlns:a16="http://schemas.microsoft.com/office/drawing/2014/main" id="{895AED37-2766-F1DA-C827-6099AF3397B0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189" name="TextBox 15">
            <a:extLst>
              <a:ext uri="{FF2B5EF4-FFF2-40B4-BE49-F238E27FC236}">
                <a16:creationId xmlns:a16="http://schemas.microsoft.com/office/drawing/2014/main" id="{35B60737-B577-7D65-0BF0-5FD0E05556D5}"/>
              </a:ext>
            </a:extLst>
          </p:cNvPr>
          <p:cNvSpPr txBox="1"/>
          <p:nvPr/>
        </p:nvSpPr>
        <p:spPr>
          <a:xfrm>
            <a:off x="7936238" y="1909579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190" name="TextBox 19">
            <a:extLst>
              <a:ext uri="{FF2B5EF4-FFF2-40B4-BE49-F238E27FC236}">
                <a16:creationId xmlns:a16="http://schemas.microsoft.com/office/drawing/2014/main" id="{B3B55055-7BA7-759E-ABCB-B907FF388D8D}"/>
              </a:ext>
            </a:extLst>
          </p:cNvPr>
          <p:cNvSpPr txBox="1"/>
          <p:nvPr/>
        </p:nvSpPr>
        <p:spPr>
          <a:xfrm>
            <a:off x="7676309" y="2202766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191" name="Freeform 2">
            <a:extLst>
              <a:ext uri="{FF2B5EF4-FFF2-40B4-BE49-F238E27FC236}">
                <a16:creationId xmlns:a16="http://schemas.microsoft.com/office/drawing/2014/main" id="{9C50D8E2-C64C-D800-F2B1-36DF8CF409D0}"/>
              </a:ext>
            </a:extLst>
          </p:cNvPr>
          <p:cNvSpPr/>
          <p:nvPr/>
        </p:nvSpPr>
        <p:spPr>
          <a:xfrm flipH="1" flipV="1">
            <a:off x="9961427" y="627905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92" name="Freeform 3">
            <a:extLst>
              <a:ext uri="{FF2B5EF4-FFF2-40B4-BE49-F238E27FC236}">
                <a16:creationId xmlns:a16="http://schemas.microsoft.com/office/drawing/2014/main" id="{654EA597-C14F-2536-559C-3A068441C9AD}"/>
              </a:ext>
            </a:extLst>
          </p:cNvPr>
          <p:cNvSpPr/>
          <p:nvPr/>
        </p:nvSpPr>
        <p:spPr>
          <a:xfrm>
            <a:off x="10863898" y="448361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93" name="Freeform 4">
            <a:extLst>
              <a:ext uri="{FF2B5EF4-FFF2-40B4-BE49-F238E27FC236}">
                <a16:creationId xmlns:a16="http://schemas.microsoft.com/office/drawing/2014/main" id="{463B5389-AE04-D9B7-308F-46166438D8DC}"/>
              </a:ext>
            </a:extLst>
          </p:cNvPr>
          <p:cNvSpPr/>
          <p:nvPr/>
        </p:nvSpPr>
        <p:spPr>
          <a:xfrm>
            <a:off x="10096435" y="393507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94" name="Freeform 5">
            <a:extLst>
              <a:ext uri="{FF2B5EF4-FFF2-40B4-BE49-F238E27FC236}">
                <a16:creationId xmlns:a16="http://schemas.microsoft.com/office/drawing/2014/main" id="{C3955EDB-9AAC-95D8-84A1-BCEE76317FFE}"/>
              </a:ext>
            </a:extLst>
          </p:cNvPr>
          <p:cNvSpPr/>
          <p:nvPr/>
        </p:nvSpPr>
        <p:spPr>
          <a:xfrm>
            <a:off x="10124505" y="393507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195" name="Freeform 6">
            <a:extLst>
              <a:ext uri="{FF2B5EF4-FFF2-40B4-BE49-F238E27FC236}">
                <a16:creationId xmlns:a16="http://schemas.microsoft.com/office/drawing/2014/main" id="{CB98FBF0-C93E-A624-D427-2AF634860E70}"/>
              </a:ext>
            </a:extLst>
          </p:cNvPr>
          <p:cNvSpPr/>
          <p:nvPr/>
        </p:nvSpPr>
        <p:spPr>
          <a:xfrm>
            <a:off x="10124505" y="449413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196" name="Group 7">
            <a:extLst>
              <a:ext uri="{FF2B5EF4-FFF2-40B4-BE49-F238E27FC236}">
                <a16:creationId xmlns:a16="http://schemas.microsoft.com/office/drawing/2014/main" id="{2C050E34-257C-5017-44C3-AC25DCE57029}"/>
              </a:ext>
            </a:extLst>
          </p:cNvPr>
          <p:cNvGrpSpPr/>
          <p:nvPr/>
        </p:nvGrpSpPr>
        <p:grpSpPr>
          <a:xfrm>
            <a:off x="10272743" y="496971"/>
            <a:ext cx="1254091" cy="1253496"/>
            <a:chOff x="-38156" y="63330"/>
            <a:chExt cx="812800" cy="812800"/>
          </a:xfrm>
        </p:grpSpPr>
        <p:sp>
          <p:nvSpPr>
            <p:cNvPr id="197" name="Freeform 8">
              <a:extLst>
                <a:ext uri="{FF2B5EF4-FFF2-40B4-BE49-F238E27FC236}">
                  <a16:creationId xmlns:a16="http://schemas.microsoft.com/office/drawing/2014/main" id="{19A2CF71-4818-DC29-F040-7CA56BEDC250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198" name="Group 9">
            <a:extLst>
              <a:ext uri="{FF2B5EF4-FFF2-40B4-BE49-F238E27FC236}">
                <a16:creationId xmlns:a16="http://schemas.microsoft.com/office/drawing/2014/main" id="{EEA33AF8-B54B-3F7E-801D-53465E0A0662}"/>
              </a:ext>
            </a:extLst>
          </p:cNvPr>
          <p:cNvGrpSpPr/>
          <p:nvPr/>
        </p:nvGrpSpPr>
        <p:grpSpPr>
          <a:xfrm>
            <a:off x="10172330" y="1882748"/>
            <a:ext cx="1871828" cy="309288"/>
            <a:chOff x="0" y="-38100"/>
            <a:chExt cx="1692146" cy="330671"/>
          </a:xfrm>
        </p:grpSpPr>
        <p:sp>
          <p:nvSpPr>
            <p:cNvPr id="199" name="Freeform 10">
              <a:extLst>
                <a:ext uri="{FF2B5EF4-FFF2-40B4-BE49-F238E27FC236}">
                  <a16:creationId xmlns:a16="http://schemas.microsoft.com/office/drawing/2014/main" id="{E5C4E606-46D9-51CF-1D1C-93A1A54021B6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200" name="TextBox 11">
              <a:extLst>
                <a:ext uri="{FF2B5EF4-FFF2-40B4-BE49-F238E27FC236}">
                  <a16:creationId xmlns:a16="http://schemas.microsoft.com/office/drawing/2014/main" id="{89A81947-D114-D2CC-3E78-FF6BBD537B81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201" name="TextBox 15">
            <a:extLst>
              <a:ext uri="{FF2B5EF4-FFF2-40B4-BE49-F238E27FC236}">
                <a16:creationId xmlns:a16="http://schemas.microsoft.com/office/drawing/2014/main" id="{DA83E14A-8BC1-0538-B029-6D0AF70A3C1D}"/>
              </a:ext>
            </a:extLst>
          </p:cNvPr>
          <p:cNvSpPr txBox="1"/>
          <p:nvPr/>
        </p:nvSpPr>
        <p:spPr>
          <a:xfrm>
            <a:off x="9876817" y="1897591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202" name="TextBox 19">
            <a:extLst>
              <a:ext uri="{FF2B5EF4-FFF2-40B4-BE49-F238E27FC236}">
                <a16:creationId xmlns:a16="http://schemas.microsoft.com/office/drawing/2014/main" id="{17700D71-01B0-FB55-1966-F35B1F56D91D}"/>
              </a:ext>
            </a:extLst>
          </p:cNvPr>
          <p:cNvSpPr txBox="1"/>
          <p:nvPr/>
        </p:nvSpPr>
        <p:spPr>
          <a:xfrm>
            <a:off x="9616888" y="2190778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347" name="TextBox 19">
            <a:extLst>
              <a:ext uri="{FF2B5EF4-FFF2-40B4-BE49-F238E27FC236}">
                <a16:creationId xmlns:a16="http://schemas.microsoft.com/office/drawing/2014/main" id="{6F5A61DB-7EE2-4CA9-6AF9-DB5CB25F459F}"/>
              </a:ext>
            </a:extLst>
          </p:cNvPr>
          <p:cNvSpPr txBox="1"/>
          <p:nvPr/>
        </p:nvSpPr>
        <p:spPr>
          <a:xfrm>
            <a:off x="-92700" y="2404128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348" name="TextBox 19">
            <a:extLst>
              <a:ext uri="{FF2B5EF4-FFF2-40B4-BE49-F238E27FC236}">
                <a16:creationId xmlns:a16="http://schemas.microsoft.com/office/drawing/2014/main" id="{68D4032D-715C-3C65-3F1E-F35FEC7F022E}"/>
              </a:ext>
            </a:extLst>
          </p:cNvPr>
          <p:cNvSpPr txBox="1"/>
          <p:nvPr/>
        </p:nvSpPr>
        <p:spPr>
          <a:xfrm>
            <a:off x="1928760" y="2443008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349" name="TextBox 19">
            <a:extLst>
              <a:ext uri="{FF2B5EF4-FFF2-40B4-BE49-F238E27FC236}">
                <a16:creationId xmlns:a16="http://schemas.microsoft.com/office/drawing/2014/main" id="{0067C089-AB0A-FC53-F432-61978007A066}"/>
              </a:ext>
            </a:extLst>
          </p:cNvPr>
          <p:cNvSpPr txBox="1"/>
          <p:nvPr/>
        </p:nvSpPr>
        <p:spPr>
          <a:xfrm>
            <a:off x="3856571" y="241300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350" name="TextBox 19">
            <a:extLst>
              <a:ext uri="{FF2B5EF4-FFF2-40B4-BE49-F238E27FC236}">
                <a16:creationId xmlns:a16="http://schemas.microsoft.com/office/drawing/2014/main" id="{D9DC0542-8B99-6B05-83A8-C123EF736FE9}"/>
              </a:ext>
            </a:extLst>
          </p:cNvPr>
          <p:cNvSpPr txBox="1"/>
          <p:nvPr/>
        </p:nvSpPr>
        <p:spPr>
          <a:xfrm>
            <a:off x="5743536" y="2362666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351" name="TextBox 19">
            <a:extLst>
              <a:ext uri="{FF2B5EF4-FFF2-40B4-BE49-F238E27FC236}">
                <a16:creationId xmlns:a16="http://schemas.microsoft.com/office/drawing/2014/main" id="{28598B7A-8DEF-C255-4181-B04DC13E23DD}"/>
              </a:ext>
            </a:extLst>
          </p:cNvPr>
          <p:cNvSpPr txBox="1"/>
          <p:nvPr/>
        </p:nvSpPr>
        <p:spPr>
          <a:xfrm>
            <a:off x="7696402" y="2351825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352" name="TextBox 19">
            <a:extLst>
              <a:ext uri="{FF2B5EF4-FFF2-40B4-BE49-F238E27FC236}">
                <a16:creationId xmlns:a16="http://schemas.microsoft.com/office/drawing/2014/main" id="{62A4FFAF-29FF-6DFD-7D53-93C537AB13C2}"/>
              </a:ext>
            </a:extLst>
          </p:cNvPr>
          <p:cNvSpPr txBox="1"/>
          <p:nvPr/>
        </p:nvSpPr>
        <p:spPr>
          <a:xfrm>
            <a:off x="9636981" y="235182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353" name="Freeform 2">
            <a:extLst>
              <a:ext uri="{FF2B5EF4-FFF2-40B4-BE49-F238E27FC236}">
                <a16:creationId xmlns:a16="http://schemas.microsoft.com/office/drawing/2014/main" id="{496E745F-8462-EF93-F3E5-F05C4649D652}"/>
              </a:ext>
            </a:extLst>
          </p:cNvPr>
          <p:cNvSpPr/>
          <p:nvPr/>
        </p:nvSpPr>
        <p:spPr>
          <a:xfrm flipH="1" flipV="1">
            <a:off x="194102" y="2889695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54" name="Freeform 3">
            <a:extLst>
              <a:ext uri="{FF2B5EF4-FFF2-40B4-BE49-F238E27FC236}">
                <a16:creationId xmlns:a16="http://schemas.microsoft.com/office/drawing/2014/main" id="{3A306483-377C-9E78-7D84-A318C62002F1}"/>
              </a:ext>
            </a:extLst>
          </p:cNvPr>
          <p:cNvSpPr/>
          <p:nvPr/>
        </p:nvSpPr>
        <p:spPr>
          <a:xfrm>
            <a:off x="1096573" y="2710151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55" name="Freeform 4">
            <a:extLst>
              <a:ext uri="{FF2B5EF4-FFF2-40B4-BE49-F238E27FC236}">
                <a16:creationId xmlns:a16="http://schemas.microsoft.com/office/drawing/2014/main" id="{54FF5EB0-410C-C1C4-1300-13A3CF39F9C6}"/>
              </a:ext>
            </a:extLst>
          </p:cNvPr>
          <p:cNvSpPr/>
          <p:nvPr/>
        </p:nvSpPr>
        <p:spPr>
          <a:xfrm>
            <a:off x="329110" y="2655297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56" name="Freeform 5">
            <a:extLst>
              <a:ext uri="{FF2B5EF4-FFF2-40B4-BE49-F238E27FC236}">
                <a16:creationId xmlns:a16="http://schemas.microsoft.com/office/drawing/2014/main" id="{0D75C9DD-6E5E-0A50-3186-E5CAE28D5238}"/>
              </a:ext>
            </a:extLst>
          </p:cNvPr>
          <p:cNvSpPr/>
          <p:nvPr/>
        </p:nvSpPr>
        <p:spPr>
          <a:xfrm>
            <a:off x="357180" y="2655297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57" name="Freeform 6">
            <a:extLst>
              <a:ext uri="{FF2B5EF4-FFF2-40B4-BE49-F238E27FC236}">
                <a16:creationId xmlns:a16="http://schemas.microsoft.com/office/drawing/2014/main" id="{1FFA448F-911B-A099-F0A0-0AAE5D871327}"/>
              </a:ext>
            </a:extLst>
          </p:cNvPr>
          <p:cNvSpPr/>
          <p:nvPr/>
        </p:nvSpPr>
        <p:spPr>
          <a:xfrm>
            <a:off x="357180" y="2711203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358" name="Group 7">
            <a:extLst>
              <a:ext uri="{FF2B5EF4-FFF2-40B4-BE49-F238E27FC236}">
                <a16:creationId xmlns:a16="http://schemas.microsoft.com/office/drawing/2014/main" id="{5A7C4589-0FB4-348B-B23F-D6241A133C41}"/>
              </a:ext>
            </a:extLst>
          </p:cNvPr>
          <p:cNvGrpSpPr/>
          <p:nvPr/>
        </p:nvGrpSpPr>
        <p:grpSpPr>
          <a:xfrm>
            <a:off x="505418" y="2758761"/>
            <a:ext cx="1254091" cy="1253496"/>
            <a:chOff x="-38156" y="63330"/>
            <a:chExt cx="812800" cy="812800"/>
          </a:xfrm>
        </p:grpSpPr>
        <p:sp>
          <p:nvSpPr>
            <p:cNvPr id="359" name="Freeform 8">
              <a:extLst>
                <a:ext uri="{FF2B5EF4-FFF2-40B4-BE49-F238E27FC236}">
                  <a16:creationId xmlns:a16="http://schemas.microsoft.com/office/drawing/2014/main" id="{EC00BDAD-D10E-333A-7FE2-067EC347B48C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360" name="Group 9">
            <a:extLst>
              <a:ext uri="{FF2B5EF4-FFF2-40B4-BE49-F238E27FC236}">
                <a16:creationId xmlns:a16="http://schemas.microsoft.com/office/drawing/2014/main" id="{4B9343E1-287B-E241-A7C3-A9DD6C00D27A}"/>
              </a:ext>
            </a:extLst>
          </p:cNvPr>
          <p:cNvGrpSpPr/>
          <p:nvPr/>
        </p:nvGrpSpPr>
        <p:grpSpPr>
          <a:xfrm>
            <a:off x="405005" y="4144538"/>
            <a:ext cx="1871828" cy="309288"/>
            <a:chOff x="0" y="-38100"/>
            <a:chExt cx="1692146" cy="330671"/>
          </a:xfrm>
        </p:grpSpPr>
        <p:sp>
          <p:nvSpPr>
            <p:cNvPr id="361" name="Freeform 10">
              <a:extLst>
                <a:ext uri="{FF2B5EF4-FFF2-40B4-BE49-F238E27FC236}">
                  <a16:creationId xmlns:a16="http://schemas.microsoft.com/office/drawing/2014/main" id="{AF40FAB6-010B-6C01-8B6F-5B8F9E912633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362" name="TextBox 11">
              <a:extLst>
                <a:ext uri="{FF2B5EF4-FFF2-40B4-BE49-F238E27FC236}">
                  <a16:creationId xmlns:a16="http://schemas.microsoft.com/office/drawing/2014/main" id="{D691F510-7582-2BC9-9D95-74F4F67BF927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363" name="TextBox 15">
            <a:extLst>
              <a:ext uri="{FF2B5EF4-FFF2-40B4-BE49-F238E27FC236}">
                <a16:creationId xmlns:a16="http://schemas.microsoft.com/office/drawing/2014/main" id="{36FDD3AC-2614-9259-6437-C1A74101F3F4}"/>
              </a:ext>
            </a:extLst>
          </p:cNvPr>
          <p:cNvSpPr txBox="1"/>
          <p:nvPr/>
        </p:nvSpPr>
        <p:spPr>
          <a:xfrm>
            <a:off x="109492" y="4159381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364" name="TextBox 19">
            <a:extLst>
              <a:ext uri="{FF2B5EF4-FFF2-40B4-BE49-F238E27FC236}">
                <a16:creationId xmlns:a16="http://schemas.microsoft.com/office/drawing/2014/main" id="{FC7163EB-EB31-4800-A797-714B443A825A}"/>
              </a:ext>
            </a:extLst>
          </p:cNvPr>
          <p:cNvSpPr txBox="1"/>
          <p:nvPr/>
        </p:nvSpPr>
        <p:spPr>
          <a:xfrm>
            <a:off x="-150437" y="4452568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365" name="Freeform 2">
            <a:extLst>
              <a:ext uri="{FF2B5EF4-FFF2-40B4-BE49-F238E27FC236}">
                <a16:creationId xmlns:a16="http://schemas.microsoft.com/office/drawing/2014/main" id="{C95AD552-A08F-873B-1D67-3C0A1694FA15}"/>
              </a:ext>
            </a:extLst>
          </p:cNvPr>
          <p:cNvSpPr/>
          <p:nvPr/>
        </p:nvSpPr>
        <p:spPr>
          <a:xfrm flipH="1" flipV="1">
            <a:off x="2210973" y="2903731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66" name="Freeform 3">
            <a:extLst>
              <a:ext uri="{FF2B5EF4-FFF2-40B4-BE49-F238E27FC236}">
                <a16:creationId xmlns:a16="http://schemas.microsoft.com/office/drawing/2014/main" id="{8BE2CDE0-3A78-0F90-8BFC-8CAA4BBD1E2F}"/>
              </a:ext>
            </a:extLst>
          </p:cNvPr>
          <p:cNvSpPr/>
          <p:nvPr/>
        </p:nvSpPr>
        <p:spPr>
          <a:xfrm>
            <a:off x="3113444" y="2724187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67" name="Freeform 4">
            <a:extLst>
              <a:ext uri="{FF2B5EF4-FFF2-40B4-BE49-F238E27FC236}">
                <a16:creationId xmlns:a16="http://schemas.microsoft.com/office/drawing/2014/main" id="{94F3A6F1-5271-D663-D944-6E6BE1D68BF1}"/>
              </a:ext>
            </a:extLst>
          </p:cNvPr>
          <p:cNvSpPr/>
          <p:nvPr/>
        </p:nvSpPr>
        <p:spPr>
          <a:xfrm>
            <a:off x="2345981" y="2669333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68" name="Freeform 5">
            <a:extLst>
              <a:ext uri="{FF2B5EF4-FFF2-40B4-BE49-F238E27FC236}">
                <a16:creationId xmlns:a16="http://schemas.microsoft.com/office/drawing/2014/main" id="{F9C977EB-0013-1DFB-47D2-5D83E075ACED}"/>
              </a:ext>
            </a:extLst>
          </p:cNvPr>
          <p:cNvSpPr/>
          <p:nvPr/>
        </p:nvSpPr>
        <p:spPr>
          <a:xfrm>
            <a:off x="2374051" y="2669333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69" name="Freeform 6">
            <a:extLst>
              <a:ext uri="{FF2B5EF4-FFF2-40B4-BE49-F238E27FC236}">
                <a16:creationId xmlns:a16="http://schemas.microsoft.com/office/drawing/2014/main" id="{1C348D70-3FD7-9D14-BC74-D99CE3E7586A}"/>
              </a:ext>
            </a:extLst>
          </p:cNvPr>
          <p:cNvSpPr/>
          <p:nvPr/>
        </p:nvSpPr>
        <p:spPr>
          <a:xfrm>
            <a:off x="2374051" y="2725239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370" name="Group 7">
            <a:extLst>
              <a:ext uri="{FF2B5EF4-FFF2-40B4-BE49-F238E27FC236}">
                <a16:creationId xmlns:a16="http://schemas.microsoft.com/office/drawing/2014/main" id="{0FD49D56-D343-287E-E24B-52B7AB5545C0}"/>
              </a:ext>
            </a:extLst>
          </p:cNvPr>
          <p:cNvGrpSpPr/>
          <p:nvPr/>
        </p:nvGrpSpPr>
        <p:grpSpPr>
          <a:xfrm>
            <a:off x="2522289" y="2772797"/>
            <a:ext cx="1254091" cy="1253496"/>
            <a:chOff x="-38156" y="63330"/>
            <a:chExt cx="812800" cy="812800"/>
          </a:xfrm>
        </p:grpSpPr>
        <p:sp>
          <p:nvSpPr>
            <p:cNvPr id="371" name="Freeform 8">
              <a:extLst>
                <a:ext uri="{FF2B5EF4-FFF2-40B4-BE49-F238E27FC236}">
                  <a16:creationId xmlns:a16="http://schemas.microsoft.com/office/drawing/2014/main" id="{16882752-3C3D-6CA1-E5BE-58AD7D0C7131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372" name="Group 9">
            <a:extLst>
              <a:ext uri="{FF2B5EF4-FFF2-40B4-BE49-F238E27FC236}">
                <a16:creationId xmlns:a16="http://schemas.microsoft.com/office/drawing/2014/main" id="{3BA5AAB7-1474-140D-31D6-789EBF6F128F}"/>
              </a:ext>
            </a:extLst>
          </p:cNvPr>
          <p:cNvGrpSpPr/>
          <p:nvPr/>
        </p:nvGrpSpPr>
        <p:grpSpPr>
          <a:xfrm>
            <a:off x="2421876" y="4158574"/>
            <a:ext cx="1871828" cy="309288"/>
            <a:chOff x="0" y="-38100"/>
            <a:chExt cx="1692146" cy="330671"/>
          </a:xfrm>
        </p:grpSpPr>
        <p:sp>
          <p:nvSpPr>
            <p:cNvPr id="373" name="Freeform 10">
              <a:extLst>
                <a:ext uri="{FF2B5EF4-FFF2-40B4-BE49-F238E27FC236}">
                  <a16:creationId xmlns:a16="http://schemas.microsoft.com/office/drawing/2014/main" id="{ADE2E5E9-AB9A-EF2B-5B2E-549C1D4783AB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374" name="TextBox 11">
              <a:extLst>
                <a:ext uri="{FF2B5EF4-FFF2-40B4-BE49-F238E27FC236}">
                  <a16:creationId xmlns:a16="http://schemas.microsoft.com/office/drawing/2014/main" id="{D945B9D5-2887-EC06-5421-931944A0C02A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375" name="TextBox 15">
            <a:extLst>
              <a:ext uri="{FF2B5EF4-FFF2-40B4-BE49-F238E27FC236}">
                <a16:creationId xmlns:a16="http://schemas.microsoft.com/office/drawing/2014/main" id="{B5BA7287-F2A1-6747-906D-48ABA8832489}"/>
              </a:ext>
            </a:extLst>
          </p:cNvPr>
          <p:cNvSpPr txBox="1"/>
          <p:nvPr/>
        </p:nvSpPr>
        <p:spPr>
          <a:xfrm>
            <a:off x="2126363" y="4173417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376" name="TextBox 19">
            <a:extLst>
              <a:ext uri="{FF2B5EF4-FFF2-40B4-BE49-F238E27FC236}">
                <a16:creationId xmlns:a16="http://schemas.microsoft.com/office/drawing/2014/main" id="{7A41FB5F-A841-8D22-8F5E-F1608D85AB14}"/>
              </a:ext>
            </a:extLst>
          </p:cNvPr>
          <p:cNvSpPr txBox="1"/>
          <p:nvPr/>
        </p:nvSpPr>
        <p:spPr>
          <a:xfrm>
            <a:off x="1866434" y="446660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377" name="Freeform 2">
            <a:extLst>
              <a:ext uri="{FF2B5EF4-FFF2-40B4-BE49-F238E27FC236}">
                <a16:creationId xmlns:a16="http://schemas.microsoft.com/office/drawing/2014/main" id="{CCA276AA-F089-6877-DB60-0B126C99814F}"/>
              </a:ext>
            </a:extLst>
          </p:cNvPr>
          <p:cNvSpPr/>
          <p:nvPr/>
        </p:nvSpPr>
        <p:spPr>
          <a:xfrm flipH="1" flipV="1">
            <a:off x="4143746" y="2867750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78" name="Freeform 3">
            <a:extLst>
              <a:ext uri="{FF2B5EF4-FFF2-40B4-BE49-F238E27FC236}">
                <a16:creationId xmlns:a16="http://schemas.microsoft.com/office/drawing/2014/main" id="{0D537251-1DE0-DE27-732C-ED7733EB9CE2}"/>
              </a:ext>
            </a:extLst>
          </p:cNvPr>
          <p:cNvSpPr/>
          <p:nvPr/>
        </p:nvSpPr>
        <p:spPr>
          <a:xfrm>
            <a:off x="5046217" y="2688206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79" name="Freeform 4">
            <a:extLst>
              <a:ext uri="{FF2B5EF4-FFF2-40B4-BE49-F238E27FC236}">
                <a16:creationId xmlns:a16="http://schemas.microsoft.com/office/drawing/2014/main" id="{C18B7F3F-1209-1A61-3A13-626B86C0B8D5}"/>
              </a:ext>
            </a:extLst>
          </p:cNvPr>
          <p:cNvSpPr/>
          <p:nvPr/>
        </p:nvSpPr>
        <p:spPr>
          <a:xfrm>
            <a:off x="4278754" y="2633352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80" name="Freeform 5">
            <a:extLst>
              <a:ext uri="{FF2B5EF4-FFF2-40B4-BE49-F238E27FC236}">
                <a16:creationId xmlns:a16="http://schemas.microsoft.com/office/drawing/2014/main" id="{8842A629-D08E-7114-B41A-B30E049544DE}"/>
              </a:ext>
            </a:extLst>
          </p:cNvPr>
          <p:cNvSpPr/>
          <p:nvPr/>
        </p:nvSpPr>
        <p:spPr>
          <a:xfrm>
            <a:off x="4306824" y="2633352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81" name="Freeform 6">
            <a:extLst>
              <a:ext uri="{FF2B5EF4-FFF2-40B4-BE49-F238E27FC236}">
                <a16:creationId xmlns:a16="http://schemas.microsoft.com/office/drawing/2014/main" id="{2463D642-13AC-2B2F-7F2B-0B9474280612}"/>
              </a:ext>
            </a:extLst>
          </p:cNvPr>
          <p:cNvSpPr/>
          <p:nvPr/>
        </p:nvSpPr>
        <p:spPr>
          <a:xfrm>
            <a:off x="4306824" y="2689258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382" name="Group 7">
            <a:extLst>
              <a:ext uri="{FF2B5EF4-FFF2-40B4-BE49-F238E27FC236}">
                <a16:creationId xmlns:a16="http://schemas.microsoft.com/office/drawing/2014/main" id="{47404FB4-21C2-7292-A3EA-9C7BF083DB10}"/>
              </a:ext>
            </a:extLst>
          </p:cNvPr>
          <p:cNvGrpSpPr/>
          <p:nvPr/>
        </p:nvGrpSpPr>
        <p:grpSpPr>
          <a:xfrm>
            <a:off x="4455062" y="2736816"/>
            <a:ext cx="1254091" cy="1253496"/>
            <a:chOff x="-38156" y="63330"/>
            <a:chExt cx="812800" cy="812800"/>
          </a:xfrm>
        </p:grpSpPr>
        <p:sp>
          <p:nvSpPr>
            <p:cNvPr id="383" name="Freeform 8">
              <a:extLst>
                <a:ext uri="{FF2B5EF4-FFF2-40B4-BE49-F238E27FC236}">
                  <a16:creationId xmlns:a16="http://schemas.microsoft.com/office/drawing/2014/main" id="{1B68D7E6-A283-F67E-CFFE-A5EC434F4893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384" name="Group 9">
            <a:extLst>
              <a:ext uri="{FF2B5EF4-FFF2-40B4-BE49-F238E27FC236}">
                <a16:creationId xmlns:a16="http://schemas.microsoft.com/office/drawing/2014/main" id="{5C9A2631-63DA-A68F-1565-35B3D22D301B}"/>
              </a:ext>
            </a:extLst>
          </p:cNvPr>
          <p:cNvGrpSpPr/>
          <p:nvPr/>
        </p:nvGrpSpPr>
        <p:grpSpPr>
          <a:xfrm>
            <a:off x="4354649" y="4122593"/>
            <a:ext cx="1871828" cy="309288"/>
            <a:chOff x="0" y="-38100"/>
            <a:chExt cx="1692146" cy="330671"/>
          </a:xfrm>
        </p:grpSpPr>
        <p:sp>
          <p:nvSpPr>
            <p:cNvPr id="385" name="Freeform 10">
              <a:extLst>
                <a:ext uri="{FF2B5EF4-FFF2-40B4-BE49-F238E27FC236}">
                  <a16:creationId xmlns:a16="http://schemas.microsoft.com/office/drawing/2014/main" id="{C9D08E54-F71E-1B82-115B-21C3A8635BAF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386" name="TextBox 11">
              <a:extLst>
                <a:ext uri="{FF2B5EF4-FFF2-40B4-BE49-F238E27FC236}">
                  <a16:creationId xmlns:a16="http://schemas.microsoft.com/office/drawing/2014/main" id="{8DFD2A2E-D015-9CB5-5C24-4AC65CD19CF7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387" name="TextBox 15">
            <a:extLst>
              <a:ext uri="{FF2B5EF4-FFF2-40B4-BE49-F238E27FC236}">
                <a16:creationId xmlns:a16="http://schemas.microsoft.com/office/drawing/2014/main" id="{92B4CB15-7133-0F1F-FBC6-7F6D7F67A211}"/>
              </a:ext>
            </a:extLst>
          </p:cNvPr>
          <p:cNvSpPr txBox="1"/>
          <p:nvPr/>
        </p:nvSpPr>
        <p:spPr>
          <a:xfrm>
            <a:off x="4059136" y="4137436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388" name="TextBox 19">
            <a:extLst>
              <a:ext uri="{FF2B5EF4-FFF2-40B4-BE49-F238E27FC236}">
                <a16:creationId xmlns:a16="http://schemas.microsoft.com/office/drawing/2014/main" id="{85FAA262-2B6B-5239-C993-03AE0351584A}"/>
              </a:ext>
            </a:extLst>
          </p:cNvPr>
          <p:cNvSpPr txBox="1"/>
          <p:nvPr/>
        </p:nvSpPr>
        <p:spPr>
          <a:xfrm>
            <a:off x="3799207" y="4430623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389" name="Freeform 2">
            <a:extLst>
              <a:ext uri="{FF2B5EF4-FFF2-40B4-BE49-F238E27FC236}">
                <a16:creationId xmlns:a16="http://schemas.microsoft.com/office/drawing/2014/main" id="{E29B6D63-BF98-A2CE-FCA4-9D8702F10502}"/>
              </a:ext>
            </a:extLst>
          </p:cNvPr>
          <p:cNvSpPr/>
          <p:nvPr/>
        </p:nvSpPr>
        <p:spPr>
          <a:xfrm flipH="1" flipV="1">
            <a:off x="6041764" y="2834841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90" name="Freeform 3">
            <a:extLst>
              <a:ext uri="{FF2B5EF4-FFF2-40B4-BE49-F238E27FC236}">
                <a16:creationId xmlns:a16="http://schemas.microsoft.com/office/drawing/2014/main" id="{C12CA6B1-DBD8-5934-6774-C8556C66A28E}"/>
              </a:ext>
            </a:extLst>
          </p:cNvPr>
          <p:cNvSpPr/>
          <p:nvPr/>
        </p:nvSpPr>
        <p:spPr>
          <a:xfrm>
            <a:off x="6944235" y="2655297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91" name="Freeform 4">
            <a:extLst>
              <a:ext uri="{FF2B5EF4-FFF2-40B4-BE49-F238E27FC236}">
                <a16:creationId xmlns:a16="http://schemas.microsoft.com/office/drawing/2014/main" id="{2462443C-E091-9EAB-CE26-B0954480BDF1}"/>
              </a:ext>
            </a:extLst>
          </p:cNvPr>
          <p:cNvSpPr/>
          <p:nvPr/>
        </p:nvSpPr>
        <p:spPr>
          <a:xfrm>
            <a:off x="6176772" y="2600443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92" name="Freeform 5">
            <a:extLst>
              <a:ext uri="{FF2B5EF4-FFF2-40B4-BE49-F238E27FC236}">
                <a16:creationId xmlns:a16="http://schemas.microsoft.com/office/drawing/2014/main" id="{2DABE54F-44F7-3E0F-3FB6-151728F7A63A}"/>
              </a:ext>
            </a:extLst>
          </p:cNvPr>
          <p:cNvSpPr/>
          <p:nvPr/>
        </p:nvSpPr>
        <p:spPr>
          <a:xfrm>
            <a:off x="6204842" y="2600443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393" name="Freeform 6">
            <a:extLst>
              <a:ext uri="{FF2B5EF4-FFF2-40B4-BE49-F238E27FC236}">
                <a16:creationId xmlns:a16="http://schemas.microsoft.com/office/drawing/2014/main" id="{37818983-49A2-4F27-38A9-3C5D6F073A28}"/>
              </a:ext>
            </a:extLst>
          </p:cNvPr>
          <p:cNvSpPr/>
          <p:nvPr/>
        </p:nvSpPr>
        <p:spPr>
          <a:xfrm>
            <a:off x="6204842" y="2656349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394" name="Group 7">
            <a:extLst>
              <a:ext uri="{FF2B5EF4-FFF2-40B4-BE49-F238E27FC236}">
                <a16:creationId xmlns:a16="http://schemas.microsoft.com/office/drawing/2014/main" id="{E3B728F4-16A0-D323-782E-5B98D6013798}"/>
              </a:ext>
            </a:extLst>
          </p:cNvPr>
          <p:cNvGrpSpPr/>
          <p:nvPr/>
        </p:nvGrpSpPr>
        <p:grpSpPr>
          <a:xfrm>
            <a:off x="6353080" y="2703907"/>
            <a:ext cx="1254091" cy="1253496"/>
            <a:chOff x="-38156" y="63330"/>
            <a:chExt cx="812800" cy="812800"/>
          </a:xfrm>
        </p:grpSpPr>
        <p:sp>
          <p:nvSpPr>
            <p:cNvPr id="395" name="Freeform 8">
              <a:extLst>
                <a:ext uri="{FF2B5EF4-FFF2-40B4-BE49-F238E27FC236}">
                  <a16:creationId xmlns:a16="http://schemas.microsoft.com/office/drawing/2014/main" id="{EC1B65C9-68DC-7970-CF19-D969EF0F89E9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396" name="Group 9">
            <a:extLst>
              <a:ext uri="{FF2B5EF4-FFF2-40B4-BE49-F238E27FC236}">
                <a16:creationId xmlns:a16="http://schemas.microsoft.com/office/drawing/2014/main" id="{F7531266-3147-1EB1-31D8-9A7BEECF6AA7}"/>
              </a:ext>
            </a:extLst>
          </p:cNvPr>
          <p:cNvGrpSpPr/>
          <p:nvPr/>
        </p:nvGrpSpPr>
        <p:grpSpPr>
          <a:xfrm>
            <a:off x="6252667" y="4089684"/>
            <a:ext cx="1871828" cy="309288"/>
            <a:chOff x="0" y="-38100"/>
            <a:chExt cx="1692146" cy="330671"/>
          </a:xfrm>
        </p:grpSpPr>
        <p:sp>
          <p:nvSpPr>
            <p:cNvPr id="397" name="Freeform 10">
              <a:extLst>
                <a:ext uri="{FF2B5EF4-FFF2-40B4-BE49-F238E27FC236}">
                  <a16:creationId xmlns:a16="http://schemas.microsoft.com/office/drawing/2014/main" id="{8193F9BE-81F0-ABD2-E10D-DC6B085213CA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398" name="TextBox 11">
              <a:extLst>
                <a:ext uri="{FF2B5EF4-FFF2-40B4-BE49-F238E27FC236}">
                  <a16:creationId xmlns:a16="http://schemas.microsoft.com/office/drawing/2014/main" id="{8BA37CF5-F006-A79B-0CD7-56ACC7FA5D95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399" name="TextBox 15">
            <a:extLst>
              <a:ext uri="{FF2B5EF4-FFF2-40B4-BE49-F238E27FC236}">
                <a16:creationId xmlns:a16="http://schemas.microsoft.com/office/drawing/2014/main" id="{A6431D89-231D-A5F8-6B84-86481BB42491}"/>
              </a:ext>
            </a:extLst>
          </p:cNvPr>
          <p:cNvSpPr txBox="1"/>
          <p:nvPr/>
        </p:nvSpPr>
        <p:spPr>
          <a:xfrm>
            <a:off x="5957154" y="4104527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400" name="TextBox 19">
            <a:extLst>
              <a:ext uri="{FF2B5EF4-FFF2-40B4-BE49-F238E27FC236}">
                <a16:creationId xmlns:a16="http://schemas.microsoft.com/office/drawing/2014/main" id="{485E14DC-616F-27E8-6EAE-F6C72514C4AB}"/>
              </a:ext>
            </a:extLst>
          </p:cNvPr>
          <p:cNvSpPr txBox="1"/>
          <p:nvPr/>
        </p:nvSpPr>
        <p:spPr>
          <a:xfrm>
            <a:off x="5697225" y="439771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401" name="Freeform 2">
            <a:extLst>
              <a:ext uri="{FF2B5EF4-FFF2-40B4-BE49-F238E27FC236}">
                <a16:creationId xmlns:a16="http://schemas.microsoft.com/office/drawing/2014/main" id="{6A2AD61B-6B16-B3FF-6417-26AD51B44A89}"/>
              </a:ext>
            </a:extLst>
          </p:cNvPr>
          <p:cNvSpPr/>
          <p:nvPr/>
        </p:nvSpPr>
        <p:spPr>
          <a:xfrm flipH="1" flipV="1">
            <a:off x="7963111" y="2811163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02" name="Freeform 3">
            <a:extLst>
              <a:ext uri="{FF2B5EF4-FFF2-40B4-BE49-F238E27FC236}">
                <a16:creationId xmlns:a16="http://schemas.microsoft.com/office/drawing/2014/main" id="{21D26C08-4EB1-5BBE-B31C-7B1C98B0D066}"/>
              </a:ext>
            </a:extLst>
          </p:cNvPr>
          <p:cNvSpPr/>
          <p:nvPr/>
        </p:nvSpPr>
        <p:spPr>
          <a:xfrm>
            <a:off x="8865582" y="2631619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03" name="Freeform 4">
            <a:extLst>
              <a:ext uri="{FF2B5EF4-FFF2-40B4-BE49-F238E27FC236}">
                <a16:creationId xmlns:a16="http://schemas.microsoft.com/office/drawing/2014/main" id="{499632CB-B164-14D5-1D40-6E15E8276378}"/>
              </a:ext>
            </a:extLst>
          </p:cNvPr>
          <p:cNvSpPr/>
          <p:nvPr/>
        </p:nvSpPr>
        <p:spPr>
          <a:xfrm>
            <a:off x="8098119" y="2576765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04" name="Freeform 5">
            <a:extLst>
              <a:ext uri="{FF2B5EF4-FFF2-40B4-BE49-F238E27FC236}">
                <a16:creationId xmlns:a16="http://schemas.microsoft.com/office/drawing/2014/main" id="{B08A1E44-763C-365C-1492-F2AE17F6BEE8}"/>
              </a:ext>
            </a:extLst>
          </p:cNvPr>
          <p:cNvSpPr/>
          <p:nvPr/>
        </p:nvSpPr>
        <p:spPr>
          <a:xfrm>
            <a:off x="8126189" y="2576765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05" name="Freeform 6">
            <a:extLst>
              <a:ext uri="{FF2B5EF4-FFF2-40B4-BE49-F238E27FC236}">
                <a16:creationId xmlns:a16="http://schemas.microsoft.com/office/drawing/2014/main" id="{53000965-F532-6FE9-E8F5-EB1031027636}"/>
              </a:ext>
            </a:extLst>
          </p:cNvPr>
          <p:cNvSpPr/>
          <p:nvPr/>
        </p:nvSpPr>
        <p:spPr>
          <a:xfrm>
            <a:off x="8126189" y="2632671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406" name="Group 7">
            <a:extLst>
              <a:ext uri="{FF2B5EF4-FFF2-40B4-BE49-F238E27FC236}">
                <a16:creationId xmlns:a16="http://schemas.microsoft.com/office/drawing/2014/main" id="{CE7C2EB4-8944-0FAC-7592-85163718FB2A}"/>
              </a:ext>
            </a:extLst>
          </p:cNvPr>
          <p:cNvGrpSpPr/>
          <p:nvPr/>
        </p:nvGrpSpPr>
        <p:grpSpPr>
          <a:xfrm>
            <a:off x="8274427" y="2680229"/>
            <a:ext cx="1254091" cy="1253496"/>
            <a:chOff x="-38156" y="63330"/>
            <a:chExt cx="812800" cy="812800"/>
          </a:xfrm>
        </p:grpSpPr>
        <p:sp>
          <p:nvSpPr>
            <p:cNvPr id="407" name="Freeform 8">
              <a:extLst>
                <a:ext uri="{FF2B5EF4-FFF2-40B4-BE49-F238E27FC236}">
                  <a16:creationId xmlns:a16="http://schemas.microsoft.com/office/drawing/2014/main" id="{D4C95F10-11DC-B770-CF11-BB9CE3677801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408" name="Group 9">
            <a:extLst>
              <a:ext uri="{FF2B5EF4-FFF2-40B4-BE49-F238E27FC236}">
                <a16:creationId xmlns:a16="http://schemas.microsoft.com/office/drawing/2014/main" id="{FABE4D67-D9DC-237C-465B-B2BD57E8C59E}"/>
              </a:ext>
            </a:extLst>
          </p:cNvPr>
          <p:cNvGrpSpPr/>
          <p:nvPr/>
        </p:nvGrpSpPr>
        <p:grpSpPr>
          <a:xfrm>
            <a:off x="8174014" y="4066006"/>
            <a:ext cx="1871828" cy="309288"/>
            <a:chOff x="0" y="-38100"/>
            <a:chExt cx="1692146" cy="330671"/>
          </a:xfrm>
        </p:grpSpPr>
        <p:sp>
          <p:nvSpPr>
            <p:cNvPr id="409" name="Freeform 10">
              <a:extLst>
                <a:ext uri="{FF2B5EF4-FFF2-40B4-BE49-F238E27FC236}">
                  <a16:creationId xmlns:a16="http://schemas.microsoft.com/office/drawing/2014/main" id="{B1DBBB26-EBB8-3EE6-5724-24D9AE92CBEC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410" name="TextBox 11">
              <a:extLst>
                <a:ext uri="{FF2B5EF4-FFF2-40B4-BE49-F238E27FC236}">
                  <a16:creationId xmlns:a16="http://schemas.microsoft.com/office/drawing/2014/main" id="{85866122-072A-E6C2-253A-90D8AA0140E8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411" name="TextBox 15">
            <a:extLst>
              <a:ext uri="{FF2B5EF4-FFF2-40B4-BE49-F238E27FC236}">
                <a16:creationId xmlns:a16="http://schemas.microsoft.com/office/drawing/2014/main" id="{076556A9-52AC-22EE-D5B9-1275571400CE}"/>
              </a:ext>
            </a:extLst>
          </p:cNvPr>
          <p:cNvSpPr txBox="1"/>
          <p:nvPr/>
        </p:nvSpPr>
        <p:spPr>
          <a:xfrm>
            <a:off x="7878501" y="4080849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412" name="TextBox 19">
            <a:extLst>
              <a:ext uri="{FF2B5EF4-FFF2-40B4-BE49-F238E27FC236}">
                <a16:creationId xmlns:a16="http://schemas.microsoft.com/office/drawing/2014/main" id="{C5758DF3-F504-96DF-AFC2-33B614516927}"/>
              </a:ext>
            </a:extLst>
          </p:cNvPr>
          <p:cNvSpPr txBox="1"/>
          <p:nvPr/>
        </p:nvSpPr>
        <p:spPr>
          <a:xfrm>
            <a:off x="7618572" y="4374036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413" name="Freeform 2">
            <a:extLst>
              <a:ext uri="{FF2B5EF4-FFF2-40B4-BE49-F238E27FC236}">
                <a16:creationId xmlns:a16="http://schemas.microsoft.com/office/drawing/2014/main" id="{DA851F87-F860-6CE7-E868-AEFBE2CF3ACF}"/>
              </a:ext>
            </a:extLst>
          </p:cNvPr>
          <p:cNvSpPr/>
          <p:nvPr/>
        </p:nvSpPr>
        <p:spPr>
          <a:xfrm flipH="1" flipV="1">
            <a:off x="9903690" y="2799175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14" name="Freeform 3">
            <a:extLst>
              <a:ext uri="{FF2B5EF4-FFF2-40B4-BE49-F238E27FC236}">
                <a16:creationId xmlns:a16="http://schemas.microsoft.com/office/drawing/2014/main" id="{08F90D1F-A5A1-7EB0-8B18-E9AAAA6CE0EA}"/>
              </a:ext>
            </a:extLst>
          </p:cNvPr>
          <p:cNvSpPr/>
          <p:nvPr/>
        </p:nvSpPr>
        <p:spPr>
          <a:xfrm>
            <a:off x="10806161" y="2619631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15" name="Freeform 4">
            <a:extLst>
              <a:ext uri="{FF2B5EF4-FFF2-40B4-BE49-F238E27FC236}">
                <a16:creationId xmlns:a16="http://schemas.microsoft.com/office/drawing/2014/main" id="{F285ABB0-A122-5646-33F8-066E5EA7C989}"/>
              </a:ext>
            </a:extLst>
          </p:cNvPr>
          <p:cNvSpPr/>
          <p:nvPr/>
        </p:nvSpPr>
        <p:spPr>
          <a:xfrm>
            <a:off x="10038698" y="2564777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16" name="Freeform 5">
            <a:extLst>
              <a:ext uri="{FF2B5EF4-FFF2-40B4-BE49-F238E27FC236}">
                <a16:creationId xmlns:a16="http://schemas.microsoft.com/office/drawing/2014/main" id="{B5081679-008E-B7B5-8697-8EEF2BAA7F56}"/>
              </a:ext>
            </a:extLst>
          </p:cNvPr>
          <p:cNvSpPr/>
          <p:nvPr/>
        </p:nvSpPr>
        <p:spPr>
          <a:xfrm>
            <a:off x="10066768" y="2564777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17" name="Freeform 6">
            <a:extLst>
              <a:ext uri="{FF2B5EF4-FFF2-40B4-BE49-F238E27FC236}">
                <a16:creationId xmlns:a16="http://schemas.microsoft.com/office/drawing/2014/main" id="{68876E1B-DE08-B4AB-85C7-7486DF84238E}"/>
              </a:ext>
            </a:extLst>
          </p:cNvPr>
          <p:cNvSpPr/>
          <p:nvPr/>
        </p:nvSpPr>
        <p:spPr>
          <a:xfrm>
            <a:off x="10066768" y="2620683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418" name="Group 7">
            <a:extLst>
              <a:ext uri="{FF2B5EF4-FFF2-40B4-BE49-F238E27FC236}">
                <a16:creationId xmlns:a16="http://schemas.microsoft.com/office/drawing/2014/main" id="{8F86BEFF-45BB-58BD-69EC-55F9B139F44A}"/>
              </a:ext>
            </a:extLst>
          </p:cNvPr>
          <p:cNvGrpSpPr/>
          <p:nvPr/>
        </p:nvGrpSpPr>
        <p:grpSpPr>
          <a:xfrm>
            <a:off x="10215006" y="2668241"/>
            <a:ext cx="1254091" cy="1253496"/>
            <a:chOff x="-38156" y="63330"/>
            <a:chExt cx="812800" cy="812800"/>
          </a:xfrm>
        </p:grpSpPr>
        <p:sp>
          <p:nvSpPr>
            <p:cNvPr id="419" name="Freeform 8">
              <a:extLst>
                <a:ext uri="{FF2B5EF4-FFF2-40B4-BE49-F238E27FC236}">
                  <a16:creationId xmlns:a16="http://schemas.microsoft.com/office/drawing/2014/main" id="{480D4281-FFDF-24BC-B41D-63769639ED44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420" name="Group 9">
            <a:extLst>
              <a:ext uri="{FF2B5EF4-FFF2-40B4-BE49-F238E27FC236}">
                <a16:creationId xmlns:a16="http://schemas.microsoft.com/office/drawing/2014/main" id="{B4C8778C-73E4-DD9D-A84C-5887F27E0189}"/>
              </a:ext>
            </a:extLst>
          </p:cNvPr>
          <p:cNvGrpSpPr/>
          <p:nvPr/>
        </p:nvGrpSpPr>
        <p:grpSpPr>
          <a:xfrm>
            <a:off x="10114593" y="4054018"/>
            <a:ext cx="1871828" cy="309288"/>
            <a:chOff x="0" y="-38100"/>
            <a:chExt cx="1692146" cy="330671"/>
          </a:xfrm>
        </p:grpSpPr>
        <p:sp>
          <p:nvSpPr>
            <p:cNvPr id="421" name="Freeform 10">
              <a:extLst>
                <a:ext uri="{FF2B5EF4-FFF2-40B4-BE49-F238E27FC236}">
                  <a16:creationId xmlns:a16="http://schemas.microsoft.com/office/drawing/2014/main" id="{02751C87-111F-B13D-9ABA-376BD50590C1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422" name="TextBox 11">
              <a:extLst>
                <a:ext uri="{FF2B5EF4-FFF2-40B4-BE49-F238E27FC236}">
                  <a16:creationId xmlns:a16="http://schemas.microsoft.com/office/drawing/2014/main" id="{276ED9BF-CFF4-59D3-A157-86358A6C9F90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423" name="TextBox 15">
            <a:extLst>
              <a:ext uri="{FF2B5EF4-FFF2-40B4-BE49-F238E27FC236}">
                <a16:creationId xmlns:a16="http://schemas.microsoft.com/office/drawing/2014/main" id="{46065715-1B5C-0DC5-D73A-816263BEFAF0}"/>
              </a:ext>
            </a:extLst>
          </p:cNvPr>
          <p:cNvSpPr txBox="1"/>
          <p:nvPr/>
        </p:nvSpPr>
        <p:spPr>
          <a:xfrm>
            <a:off x="9819080" y="4068861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424" name="TextBox 19">
            <a:extLst>
              <a:ext uri="{FF2B5EF4-FFF2-40B4-BE49-F238E27FC236}">
                <a16:creationId xmlns:a16="http://schemas.microsoft.com/office/drawing/2014/main" id="{2D035FE0-340F-4F83-52B5-27658CEEA794}"/>
              </a:ext>
            </a:extLst>
          </p:cNvPr>
          <p:cNvSpPr txBox="1"/>
          <p:nvPr/>
        </p:nvSpPr>
        <p:spPr>
          <a:xfrm>
            <a:off x="9559151" y="4362048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425" name="TextBox 19">
            <a:extLst>
              <a:ext uri="{FF2B5EF4-FFF2-40B4-BE49-F238E27FC236}">
                <a16:creationId xmlns:a16="http://schemas.microsoft.com/office/drawing/2014/main" id="{DF735D85-DFBE-555D-6C03-DF47A4DF8F80}"/>
              </a:ext>
            </a:extLst>
          </p:cNvPr>
          <p:cNvSpPr txBox="1"/>
          <p:nvPr/>
        </p:nvSpPr>
        <p:spPr>
          <a:xfrm>
            <a:off x="-150437" y="4575398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426" name="TextBox 19">
            <a:extLst>
              <a:ext uri="{FF2B5EF4-FFF2-40B4-BE49-F238E27FC236}">
                <a16:creationId xmlns:a16="http://schemas.microsoft.com/office/drawing/2014/main" id="{D68FD0F9-14D4-967C-352D-9221CEAC534F}"/>
              </a:ext>
            </a:extLst>
          </p:cNvPr>
          <p:cNvSpPr txBox="1"/>
          <p:nvPr/>
        </p:nvSpPr>
        <p:spPr>
          <a:xfrm>
            <a:off x="1871023" y="4614278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427" name="TextBox 19">
            <a:extLst>
              <a:ext uri="{FF2B5EF4-FFF2-40B4-BE49-F238E27FC236}">
                <a16:creationId xmlns:a16="http://schemas.microsoft.com/office/drawing/2014/main" id="{3A3364CE-4FE7-17C9-8566-DB656784190A}"/>
              </a:ext>
            </a:extLst>
          </p:cNvPr>
          <p:cNvSpPr txBox="1"/>
          <p:nvPr/>
        </p:nvSpPr>
        <p:spPr>
          <a:xfrm>
            <a:off x="3798834" y="458427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428" name="TextBox 19">
            <a:extLst>
              <a:ext uri="{FF2B5EF4-FFF2-40B4-BE49-F238E27FC236}">
                <a16:creationId xmlns:a16="http://schemas.microsoft.com/office/drawing/2014/main" id="{4024DA9A-5419-64E5-6860-895D87D9B43C}"/>
              </a:ext>
            </a:extLst>
          </p:cNvPr>
          <p:cNvSpPr txBox="1"/>
          <p:nvPr/>
        </p:nvSpPr>
        <p:spPr>
          <a:xfrm>
            <a:off x="5685799" y="4533936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429" name="TextBox 19">
            <a:extLst>
              <a:ext uri="{FF2B5EF4-FFF2-40B4-BE49-F238E27FC236}">
                <a16:creationId xmlns:a16="http://schemas.microsoft.com/office/drawing/2014/main" id="{76BC65AF-485D-6078-C4B6-C5B5C833F44B}"/>
              </a:ext>
            </a:extLst>
          </p:cNvPr>
          <p:cNvSpPr txBox="1"/>
          <p:nvPr/>
        </p:nvSpPr>
        <p:spPr>
          <a:xfrm>
            <a:off x="7638665" y="4523095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430" name="TextBox 19">
            <a:extLst>
              <a:ext uri="{FF2B5EF4-FFF2-40B4-BE49-F238E27FC236}">
                <a16:creationId xmlns:a16="http://schemas.microsoft.com/office/drawing/2014/main" id="{3F7258D6-F8DF-E55F-8ED5-A8615CBEC4B0}"/>
              </a:ext>
            </a:extLst>
          </p:cNvPr>
          <p:cNvSpPr txBox="1"/>
          <p:nvPr/>
        </p:nvSpPr>
        <p:spPr>
          <a:xfrm>
            <a:off x="9579244" y="452309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431" name="Freeform 2">
            <a:extLst>
              <a:ext uri="{FF2B5EF4-FFF2-40B4-BE49-F238E27FC236}">
                <a16:creationId xmlns:a16="http://schemas.microsoft.com/office/drawing/2014/main" id="{AF2CE38A-EDDB-9172-013E-F2FD4A3210F5}"/>
              </a:ext>
            </a:extLst>
          </p:cNvPr>
          <p:cNvSpPr/>
          <p:nvPr/>
        </p:nvSpPr>
        <p:spPr>
          <a:xfrm flipH="1" flipV="1">
            <a:off x="117211" y="5000996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32" name="Freeform 3">
            <a:extLst>
              <a:ext uri="{FF2B5EF4-FFF2-40B4-BE49-F238E27FC236}">
                <a16:creationId xmlns:a16="http://schemas.microsoft.com/office/drawing/2014/main" id="{DA14B741-757F-DA98-AE64-BBF58A8F44EB}"/>
              </a:ext>
            </a:extLst>
          </p:cNvPr>
          <p:cNvSpPr/>
          <p:nvPr/>
        </p:nvSpPr>
        <p:spPr>
          <a:xfrm>
            <a:off x="1019682" y="4821452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33" name="Freeform 4">
            <a:extLst>
              <a:ext uri="{FF2B5EF4-FFF2-40B4-BE49-F238E27FC236}">
                <a16:creationId xmlns:a16="http://schemas.microsoft.com/office/drawing/2014/main" id="{CF0A8EF7-FAF0-8186-82AA-4907C9BBE894}"/>
              </a:ext>
            </a:extLst>
          </p:cNvPr>
          <p:cNvSpPr/>
          <p:nvPr/>
        </p:nvSpPr>
        <p:spPr>
          <a:xfrm>
            <a:off x="252219" y="4766598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34" name="Freeform 5">
            <a:extLst>
              <a:ext uri="{FF2B5EF4-FFF2-40B4-BE49-F238E27FC236}">
                <a16:creationId xmlns:a16="http://schemas.microsoft.com/office/drawing/2014/main" id="{7DA4F3BC-6933-5229-18FD-4191CA9C77AA}"/>
              </a:ext>
            </a:extLst>
          </p:cNvPr>
          <p:cNvSpPr/>
          <p:nvPr/>
        </p:nvSpPr>
        <p:spPr>
          <a:xfrm>
            <a:off x="280289" y="4766598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35" name="Freeform 6">
            <a:extLst>
              <a:ext uri="{FF2B5EF4-FFF2-40B4-BE49-F238E27FC236}">
                <a16:creationId xmlns:a16="http://schemas.microsoft.com/office/drawing/2014/main" id="{8FEDD1DB-C7C5-D4E7-89E3-BC6D741F7FBB}"/>
              </a:ext>
            </a:extLst>
          </p:cNvPr>
          <p:cNvSpPr/>
          <p:nvPr/>
        </p:nvSpPr>
        <p:spPr>
          <a:xfrm>
            <a:off x="280289" y="4822504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436" name="Group 7">
            <a:extLst>
              <a:ext uri="{FF2B5EF4-FFF2-40B4-BE49-F238E27FC236}">
                <a16:creationId xmlns:a16="http://schemas.microsoft.com/office/drawing/2014/main" id="{BA3C5403-5070-A3F9-6E68-5876BC3D1FFB}"/>
              </a:ext>
            </a:extLst>
          </p:cNvPr>
          <p:cNvGrpSpPr/>
          <p:nvPr/>
        </p:nvGrpSpPr>
        <p:grpSpPr>
          <a:xfrm>
            <a:off x="428527" y="4870062"/>
            <a:ext cx="1254091" cy="1253496"/>
            <a:chOff x="-38156" y="63330"/>
            <a:chExt cx="812800" cy="812800"/>
          </a:xfrm>
        </p:grpSpPr>
        <p:sp>
          <p:nvSpPr>
            <p:cNvPr id="437" name="Freeform 8">
              <a:extLst>
                <a:ext uri="{FF2B5EF4-FFF2-40B4-BE49-F238E27FC236}">
                  <a16:creationId xmlns:a16="http://schemas.microsoft.com/office/drawing/2014/main" id="{84A887C8-5335-9E55-8AD2-B3322CE775B8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438" name="Group 9">
            <a:extLst>
              <a:ext uri="{FF2B5EF4-FFF2-40B4-BE49-F238E27FC236}">
                <a16:creationId xmlns:a16="http://schemas.microsoft.com/office/drawing/2014/main" id="{541695D9-73EA-35BD-6942-50539CA46324}"/>
              </a:ext>
            </a:extLst>
          </p:cNvPr>
          <p:cNvGrpSpPr/>
          <p:nvPr/>
        </p:nvGrpSpPr>
        <p:grpSpPr>
          <a:xfrm>
            <a:off x="328114" y="6255839"/>
            <a:ext cx="1871828" cy="309288"/>
            <a:chOff x="0" y="-38100"/>
            <a:chExt cx="1692146" cy="330671"/>
          </a:xfrm>
        </p:grpSpPr>
        <p:sp>
          <p:nvSpPr>
            <p:cNvPr id="439" name="Freeform 10">
              <a:extLst>
                <a:ext uri="{FF2B5EF4-FFF2-40B4-BE49-F238E27FC236}">
                  <a16:creationId xmlns:a16="http://schemas.microsoft.com/office/drawing/2014/main" id="{68385609-AA7D-D711-5060-90958C1B7548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440" name="TextBox 11">
              <a:extLst>
                <a:ext uri="{FF2B5EF4-FFF2-40B4-BE49-F238E27FC236}">
                  <a16:creationId xmlns:a16="http://schemas.microsoft.com/office/drawing/2014/main" id="{7A15AFF9-DF5B-24B2-CA92-DC091CE31FDA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441" name="TextBox 15">
            <a:extLst>
              <a:ext uri="{FF2B5EF4-FFF2-40B4-BE49-F238E27FC236}">
                <a16:creationId xmlns:a16="http://schemas.microsoft.com/office/drawing/2014/main" id="{691ABC10-35A4-5AC2-54F9-76A80887FA1C}"/>
              </a:ext>
            </a:extLst>
          </p:cNvPr>
          <p:cNvSpPr txBox="1"/>
          <p:nvPr/>
        </p:nvSpPr>
        <p:spPr>
          <a:xfrm>
            <a:off x="32601" y="6270682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442" name="TextBox 19">
            <a:extLst>
              <a:ext uri="{FF2B5EF4-FFF2-40B4-BE49-F238E27FC236}">
                <a16:creationId xmlns:a16="http://schemas.microsoft.com/office/drawing/2014/main" id="{AAB70163-EE2B-91F7-BCE0-8E27A6DF739F}"/>
              </a:ext>
            </a:extLst>
          </p:cNvPr>
          <p:cNvSpPr txBox="1"/>
          <p:nvPr/>
        </p:nvSpPr>
        <p:spPr>
          <a:xfrm>
            <a:off x="-227328" y="6563869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443" name="Freeform 2">
            <a:extLst>
              <a:ext uri="{FF2B5EF4-FFF2-40B4-BE49-F238E27FC236}">
                <a16:creationId xmlns:a16="http://schemas.microsoft.com/office/drawing/2014/main" id="{D1A097F3-2B5A-663B-6DC4-63E5EFBFF23E}"/>
              </a:ext>
            </a:extLst>
          </p:cNvPr>
          <p:cNvSpPr/>
          <p:nvPr/>
        </p:nvSpPr>
        <p:spPr>
          <a:xfrm flipH="1" flipV="1">
            <a:off x="2134082" y="5015032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44" name="Freeform 3">
            <a:extLst>
              <a:ext uri="{FF2B5EF4-FFF2-40B4-BE49-F238E27FC236}">
                <a16:creationId xmlns:a16="http://schemas.microsoft.com/office/drawing/2014/main" id="{5845C3CB-1ABD-D151-54FB-34ECAEAD9CA5}"/>
              </a:ext>
            </a:extLst>
          </p:cNvPr>
          <p:cNvSpPr/>
          <p:nvPr/>
        </p:nvSpPr>
        <p:spPr>
          <a:xfrm>
            <a:off x="3036553" y="4835488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45" name="Freeform 4">
            <a:extLst>
              <a:ext uri="{FF2B5EF4-FFF2-40B4-BE49-F238E27FC236}">
                <a16:creationId xmlns:a16="http://schemas.microsoft.com/office/drawing/2014/main" id="{03918B65-13F5-EA0F-5C2F-5EB29AAE44CA}"/>
              </a:ext>
            </a:extLst>
          </p:cNvPr>
          <p:cNvSpPr/>
          <p:nvPr/>
        </p:nvSpPr>
        <p:spPr>
          <a:xfrm>
            <a:off x="2269090" y="4780634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46" name="Freeform 5">
            <a:extLst>
              <a:ext uri="{FF2B5EF4-FFF2-40B4-BE49-F238E27FC236}">
                <a16:creationId xmlns:a16="http://schemas.microsoft.com/office/drawing/2014/main" id="{3E11E849-6766-F379-FB29-234B495F2F42}"/>
              </a:ext>
            </a:extLst>
          </p:cNvPr>
          <p:cNvSpPr/>
          <p:nvPr/>
        </p:nvSpPr>
        <p:spPr>
          <a:xfrm>
            <a:off x="2297160" y="4780634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47" name="Freeform 6">
            <a:extLst>
              <a:ext uri="{FF2B5EF4-FFF2-40B4-BE49-F238E27FC236}">
                <a16:creationId xmlns:a16="http://schemas.microsoft.com/office/drawing/2014/main" id="{2CA97107-88AC-D962-4EA8-EAB3C0311E11}"/>
              </a:ext>
            </a:extLst>
          </p:cNvPr>
          <p:cNvSpPr/>
          <p:nvPr/>
        </p:nvSpPr>
        <p:spPr>
          <a:xfrm>
            <a:off x="2297160" y="4836540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448" name="Group 7">
            <a:extLst>
              <a:ext uri="{FF2B5EF4-FFF2-40B4-BE49-F238E27FC236}">
                <a16:creationId xmlns:a16="http://schemas.microsoft.com/office/drawing/2014/main" id="{E3D42E2B-A0E4-0039-A0D4-1A7B47468647}"/>
              </a:ext>
            </a:extLst>
          </p:cNvPr>
          <p:cNvGrpSpPr/>
          <p:nvPr/>
        </p:nvGrpSpPr>
        <p:grpSpPr>
          <a:xfrm>
            <a:off x="2445398" y="4884098"/>
            <a:ext cx="1254091" cy="1253496"/>
            <a:chOff x="-38156" y="63330"/>
            <a:chExt cx="812800" cy="812800"/>
          </a:xfrm>
        </p:grpSpPr>
        <p:sp>
          <p:nvSpPr>
            <p:cNvPr id="449" name="Freeform 8">
              <a:extLst>
                <a:ext uri="{FF2B5EF4-FFF2-40B4-BE49-F238E27FC236}">
                  <a16:creationId xmlns:a16="http://schemas.microsoft.com/office/drawing/2014/main" id="{9D07D020-355C-1618-C6C7-D41CC4F1946F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450" name="Group 9">
            <a:extLst>
              <a:ext uri="{FF2B5EF4-FFF2-40B4-BE49-F238E27FC236}">
                <a16:creationId xmlns:a16="http://schemas.microsoft.com/office/drawing/2014/main" id="{2F340AD4-5115-D0E4-05A0-AE1ED26E78AA}"/>
              </a:ext>
            </a:extLst>
          </p:cNvPr>
          <p:cNvGrpSpPr/>
          <p:nvPr/>
        </p:nvGrpSpPr>
        <p:grpSpPr>
          <a:xfrm>
            <a:off x="2344985" y="6269875"/>
            <a:ext cx="1871828" cy="309288"/>
            <a:chOff x="0" y="-38100"/>
            <a:chExt cx="1692146" cy="330671"/>
          </a:xfrm>
        </p:grpSpPr>
        <p:sp>
          <p:nvSpPr>
            <p:cNvPr id="451" name="Freeform 10">
              <a:extLst>
                <a:ext uri="{FF2B5EF4-FFF2-40B4-BE49-F238E27FC236}">
                  <a16:creationId xmlns:a16="http://schemas.microsoft.com/office/drawing/2014/main" id="{F9D897FB-CC5F-79DD-0F22-494A6FEE13B5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452" name="TextBox 11">
              <a:extLst>
                <a:ext uri="{FF2B5EF4-FFF2-40B4-BE49-F238E27FC236}">
                  <a16:creationId xmlns:a16="http://schemas.microsoft.com/office/drawing/2014/main" id="{EC6082D8-B302-AD77-44F5-57AE10DAD627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453" name="TextBox 15">
            <a:extLst>
              <a:ext uri="{FF2B5EF4-FFF2-40B4-BE49-F238E27FC236}">
                <a16:creationId xmlns:a16="http://schemas.microsoft.com/office/drawing/2014/main" id="{782491DC-730A-851B-CE68-DE3C265F8A1D}"/>
              </a:ext>
            </a:extLst>
          </p:cNvPr>
          <p:cNvSpPr txBox="1"/>
          <p:nvPr/>
        </p:nvSpPr>
        <p:spPr>
          <a:xfrm>
            <a:off x="2049472" y="6284718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454" name="TextBox 19">
            <a:extLst>
              <a:ext uri="{FF2B5EF4-FFF2-40B4-BE49-F238E27FC236}">
                <a16:creationId xmlns:a16="http://schemas.microsoft.com/office/drawing/2014/main" id="{7F0AC08D-E3C3-BB43-48A7-3B93BE90B515}"/>
              </a:ext>
            </a:extLst>
          </p:cNvPr>
          <p:cNvSpPr txBox="1"/>
          <p:nvPr/>
        </p:nvSpPr>
        <p:spPr>
          <a:xfrm>
            <a:off x="1789543" y="6577905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455" name="Freeform 2">
            <a:extLst>
              <a:ext uri="{FF2B5EF4-FFF2-40B4-BE49-F238E27FC236}">
                <a16:creationId xmlns:a16="http://schemas.microsoft.com/office/drawing/2014/main" id="{3532AF07-1BEF-20EB-CB30-897CAD14929D}"/>
              </a:ext>
            </a:extLst>
          </p:cNvPr>
          <p:cNvSpPr/>
          <p:nvPr/>
        </p:nvSpPr>
        <p:spPr>
          <a:xfrm flipH="1" flipV="1">
            <a:off x="4066855" y="4979051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56" name="Freeform 3">
            <a:extLst>
              <a:ext uri="{FF2B5EF4-FFF2-40B4-BE49-F238E27FC236}">
                <a16:creationId xmlns:a16="http://schemas.microsoft.com/office/drawing/2014/main" id="{F648875B-7F52-F333-7452-EEA24FCBB55A}"/>
              </a:ext>
            </a:extLst>
          </p:cNvPr>
          <p:cNvSpPr/>
          <p:nvPr/>
        </p:nvSpPr>
        <p:spPr>
          <a:xfrm>
            <a:off x="4969326" y="4799507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57" name="Freeform 4">
            <a:extLst>
              <a:ext uri="{FF2B5EF4-FFF2-40B4-BE49-F238E27FC236}">
                <a16:creationId xmlns:a16="http://schemas.microsoft.com/office/drawing/2014/main" id="{71C343C9-7592-1A09-90D7-1604537FA544}"/>
              </a:ext>
            </a:extLst>
          </p:cNvPr>
          <p:cNvSpPr/>
          <p:nvPr/>
        </p:nvSpPr>
        <p:spPr>
          <a:xfrm>
            <a:off x="4201863" y="4744653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58" name="Freeform 5">
            <a:extLst>
              <a:ext uri="{FF2B5EF4-FFF2-40B4-BE49-F238E27FC236}">
                <a16:creationId xmlns:a16="http://schemas.microsoft.com/office/drawing/2014/main" id="{08F3BD9D-8F49-EC88-FA98-29B457F4C839}"/>
              </a:ext>
            </a:extLst>
          </p:cNvPr>
          <p:cNvSpPr/>
          <p:nvPr/>
        </p:nvSpPr>
        <p:spPr>
          <a:xfrm>
            <a:off x="4229933" y="4744653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59" name="Freeform 6">
            <a:extLst>
              <a:ext uri="{FF2B5EF4-FFF2-40B4-BE49-F238E27FC236}">
                <a16:creationId xmlns:a16="http://schemas.microsoft.com/office/drawing/2014/main" id="{1A7509E4-47E5-212D-8FFA-1E0F15FCECD9}"/>
              </a:ext>
            </a:extLst>
          </p:cNvPr>
          <p:cNvSpPr/>
          <p:nvPr/>
        </p:nvSpPr>
        <p:spPr>
          <a:xfrm>
            <a:off x="4229933" y="4800559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460" name="Group 7">
            <a:extLst>
              <a:ext uri="{FF2B5EF4-FFF2-40B4-BE49-F238E27FC236}">
                <a16:creationId xmlns:a16="http://schemas.microsoft.com/office/drawing/2014/main" id="{D6977AF7-0444-BEE4-0878-D17B5A8732F4}"/>
              </a:ext>
            </a:extLst>
          </p:cNvPr>
          <p:cNvGrpSpPr/>
          <p:nvPr/>
        </p:nvGrpSpPr>
        <p:grpSpPr>
          <a:xfrm>
            <a:off x="4378171" y="4848117"/>
            <a:ext cx="1254091" cy="1253496"/>
            <a:chOff x="-38156" y="63330"/>
            <a:chExt cx="812800" cy="812800"/>
          </a:xfrm>
        </p:grpSpPr>
        <p:sp>
          <p:nvSpPr>
            <p:cNvPr id="461" name="Freeform 8">
              <a:extLst>
                <a:ext uri="{FF2B5EF4-FFF2-40B4-BE49-F238E27FC236}">
                  <a16:creationId xmlns:a16="http://schemas.microsoft.com/office/drawing/2014/main" id="{2586F152-36AA-DB2A-1754-B8A6DF7A82A6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462" name="Group 9">
            <a:extLst>
              <a:ext uri="{FF2B5EF4-FFF2-40B4-BE49-F238E27FC236}">
                <a16:creationId xmlns:a16="http://schemas.microsoft.com/office/drawing/2014/main" id="{7D3B6413-5B0F-576A-089F-834D5142BE0B}"/>
              </a:ext>
            </a:extLst>
          </p:cNvPr>
          <p:cNvGrpSpPr/>
          <p:nvPr/>
        </p:nvGrpSpPr>
        <p:grpSpPr>
          <a:xfrm>
            <a:off x="4277758" y="6233894"/>
            <a:ext cx="1871828" cy="309288"/>
            <a:chOff x="0" y="-38100"/>
            <a:chExt cx="1692146" cy="330671"/>
          </a:xfrm>
        </p:grpSpPr>
        <p:sp>
          <p:nvSpPr>
            <p:cNvPr id="463" name="Freeform 10">
              <a:extLst>
                <a:ext uri="{FF2B5EF4-FFF2-40B4-BE49-F238E27FC236}">
                  <a16:creationId xmlns:a16="http://schemas.microsoft.com/office/drawing/2014/main" id="{90BE06A7-3812-A3F0-25FB-58897C421BB1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464" name="TextBox 11">
              <a:extLst>
                <a:ext uri="{FF2B5EF4-FFF2-40B4-BE49-F238E27FC236}">
                  <a16:creationId xmlns:a16="http://schemas.microsoft.com/office/drawing/2014/main" id="{D56D21EB-8342-C1F2-9CA3-B76B40C0B584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465" name="TextBox 15">
            <a:extLst>
              <a:ext uri="{FF2B5EF4-FFF2-40B4-BE49-F238E27FC236}">
                <a16:creationId xmlns:a16="http://schemas.microsoft.com/office/drawing/2014/main" id="{5617516D-FB39-9BB2-1D7C-8C4613B500AE}"/>
              </a:ext>
            </a:extLst>
          </p:cNvPr>
          <p:cNvSpPr txBox="1"/>
          <p:nvPr/>
        </p:nvSpPr>
        <p:spPr>
          <a:xfrm>
            <a:off x="3982245" y="6248737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466" name="TextBox 19">
            <a:extLst>
              <a:ext uri="{FF2B5EF4-FFF2-40B4-BE49-F238E27FC236}">
                <a16:creationId xmlns:a16="http://schemas.microsoft.com/office/drawing/2014/main" id="{2468BCB5-1F26-752B-A6B8-579133286695}"/>
              </a:ext>
            </a:extLst>
          </p:cNvPr>
          <p:cNvSpPr txBox="1"/>
          <p:nvPr/>
        </p:nvSpPr>
        <p:spPr>
          <a:xfrm>
            <a:off x="3722316" y="654192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467" name="Freeform 2">
            <a:extLst>
              <a:ext uri="{FF2B5EF4-FFF2-40B4-BE49-F238E27FC236}">
                <a16:creationId xmlns:a16="http://schemas.microsoft.com/office/drawing/2014/main" id="{45201E1F-E1F3-F3F0-C7FA-848FF48918DA}"/>
              </a:ext>
            </a:extLst>
          </p:cNvPr>
          <p:cNvSpPr/>
          <p:nvPr/>
        </p:nvSpPr>
        <p:spPr>
          <a:xfrm flipH="1" flipV="1">
            <a:off x="5964873" y="4946142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68" name="Freeform 3">
            <a:extLst>
              <a:ext uri="{FF2B5EF4-FFF2-40B4-BE49-F238E27FC236}">
                <a16:creationId xmlns:a16="http://schemas.microsoft.com/office/drawing/2014/main" id="{009E5A07-BA48-D373-081C-7954B1934BEB}"/>
              </a:ext>
            </a:extLst>
          </p:cNvPr>
          <p:cNvSpPr/>
          <p:nvPr/>
        </p:nvSpPr>
        <p:spPr>
          <a:xfrm>
            <a:off x="6867344" y="4766598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69" name="Freeform 4">
            <a:extLst>
              <a:ext uri="{FF2B5EF4-FFF2-40B4-BE49-F238E27FC236}">
                <a16:creationId xmlns:a16="http://schemas.microsoft.com/office/drawing/2014/main" id="{3D95B1AC-F720-DD69-CE6E-61137A007BEE}"/>
              </a:ext>
            </a:extLst>
          </p:cNvPr>
          <p:cNvSpPr/>
          <p:nvPr/>
        </p:nvSpPr>
        <p:spPr>
          <a:xfrm>
            <a:off x="6099881" y="4711744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70" name="Freeform 5">
            <a:extLst>
              <a:ext uri="{FF2B5EF4-FFF2-40B4-BE49-F238E27FC236}">
                <a16:creationId xmlns:a16="http://schemas.microsoft.com/office/drawing/2014/main" id="{88E8EB49-7570-976E-6C83-45AA9371C1D3}"/>
              </a:ext>
            </a:extLst>
          </p:cNvPr>
          <p:cNvSpPr/>
          <p:nvPr/>
        </p:nvSpPr>
        <p:spPr>
          <a:xfrm>
            <a:off x="6127951" y="4711744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71" name="Freeform 6">
            <a:extLst>
              <a:ext uri="{FF2B5EF4-FFF2-40B4-BE49-F238E27FC236}">
                <a16:creationId xmlns:a16="http://schemas.microsoft.com/office/drawing/2014/main" id="{8A6BAA4E-F582-8013-8927-6BC80759252B}"/>
              </a:ext>
            </a:extLst>
          </p:cNvPr>
          <p:cNvSpPr/>
          <p:nvPr/>
        </p:nvSpPr>
        <p:spPr>
          <a:xfrm>
            <a:off x="6127951" y="4767650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472" name="Group 7">
            <a:extLst>
              <a:ext uri="{FF2B5EF4-FFF2-40B4-BE49-F238E27FC236}">
                <a16:creationId xmlns:a16="http://schemas.microsoft.com/office/drawing/2014/main" id="{79172E8C-CCB1-60F8-C612-3CAA11FA5C95}"/>
              </a:ext>
            </a:extLst>
          </p:cNvPr>
          <p:cNvGrpSpPr/>
          <p:nvPr/>
        </p:nvGrpSpPr>
        <p:grpSpPr>
          <a:xfrm>
            <a:off x="6276189" y="4815208"/>
            <a:ext cx="1254091" cy="1253496"/>
            <a:chOff x="-38156" y="63330"/>
            <a:chExt cx="812800" cy="812800"/>
          </a:xfrm>
        </p:grpSpPr>
        <p:sp>
          <p:nvSpPr>
            <p:cNvPr id="473" name="Freeform 8">
              <a:extLst>
                <a:ext uri="{FF2B5EF4-FFF2-40B4-BE49-F238E27FC236}">
                  <a16:creationId xmlns:a16="http://schemas.microsoft.com/office/drawing/2014/main" id="{AC4AB11B-07B6-3227-8957-382484233BC6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474" name="Group 9">
            <a:extLst>
              <a:ext uri="{FF2B5EF4-FFF2-40B4-BE49-F238E27FC236}">
                <a16:creationId xmlns:a16="http://schemas.microsoft.com/office/drawing/2014/main" id="{5B96651B-418F-846D-6C1A-7AE38C390225}"/>
              </a:ext>
            </a:extLst>
          </p:cNvPr>
          <p:cNvGrpSpPr/>
          <p:nvPr/>
        </p:nvGrpSpPr>
        <p:grpSpPr>
          <a:xfrm>
            <a:off x="6175776" y="6200985"/>
            <a:ext cx="1871828" cy="309288"/>
            <a:chOff x="0" y="-38100"/>
            <a:chExt cx="1692146" cy="330671"/>
          </a:xfrm>
        </p:grpSpPr>
        <p:sp>
          <p:nvSpPr>
            <p:cNvPr id="475" name="Freeform 10">
              <a:extLst>
                <a:ext uri="{FF2B5EF4-FFF2-40B4-BE49-F238E27FC236}">
                  <a16:creationId xmlns:a16="http://schemas.microsoft.com/office/drawing/2014/main" id="{59817A4F-EF44-D100-C6F0-FE571D70A320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476" name="TextBox 11">
              <a:extLst>
                <a:ext uri="{FF2B5EF4-FFF2-40B4-BE49-F238E27FC236}">
                  <a16:creationId xmlns:a16="http://schemas.microsoft.com/office/drawing/2014/main" id="{1EEAFEE1-36B1-03FA-8C5B-23CACCCC41AE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477" name="TextBox 15">
            <a:extLst>
              <a:ext uri="{FF2B5EF4-FFF2-40B4-BE49-F238E27FC236}">
                <a16:creationId xmlns:a16="http://schemas.microsoft.com/office/drawing/2014/main" id="{2DAC062E-9C8C-3AA8-77D8-EA5D4841BBAA}"/>
              </a:ext>
            </a:extLst>
          </p:cNvPr>
          <p:cNvSpPr txBox="1"/>
          <p:nvPr/>
        </p:nvSpPr>
        <p:spPr>
          <a:xfrm>
            <a:off x="5880263" y="6215828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478" name="TextBox 19">
            <a:extLst>
              <a:ext uri="{FF2B5EF4-FFF2-40B4-BE49-F238E27FC236}">
                <a16:creationId xmlns:a16="http://schemas.microsoft.com/office/drawing/2014/main" id="{6C6933AA-A6B9-4382-FD89-B8164785BC88}"/>
              </a:ext>
            </a:extLst>
          </p:cNvPr>
          <p:cNvSpPr txBox="1"/>
          <p:nvPr/>
        </p:nvSpPr>
        <p:spPr>
          <a:xfrm>
            <a:off x="5641600" y="654091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479" name="Freeform 2">
            <a:extLst>
              <a:ext uri="{FF2B5EF4-FFF2-40B4-BE49-F238E27FC236}">
                <a16:creationId xmlns:a16="http://schemas.microsoft.com/office/drawing/2014/main" id="{806ECD79-92BD-5B3B-F674-CC6F9AB6285A}"/>
              </a:ext>
            </a:extLst>
          </p:cNvPr>
          <p:cNvSpPr/>
          <p:nvPr/>
        </p:nvSpPr>
        <p:spPr>
          <a:xfrm flipH="1" flipV="1">
            <a:off x="7886220" y="4922464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80" name="Freeform 3">
            <a:extLst>
              <a:ext uri="{FF2B5EF4-FFF2-40B4-BE49-F238E27FC236}">
                <a16:creationId xmlns:a16="http://schemas.microsoft.com/office/drawing/2014/main" id="{36A76497-6097-1D98-FDA3-A7E4EB88E7A7}"/>
              </a:ext>
            </a:extLst>
          </p:cNvPr>
          <p:cNvSpPr/>
          <p:nvPr/>
        </p:nvSpPr>
        <p:spPr>
          <a:xfrm>
            <a:off x="8788691" y="4742920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81" name="Freeform 4">
            <a:extLst>
              <a:ext uri="{FF2B5EF4-FFF2-40B4-BE49-F238E27FC236}">
                <a16:creationId xmlns:a16="http://schemas.microsoft.com/office/drawing/2014/main" id="{763B0E41-C4AA-02A0-C24D-3289B750C7C8}"/>
              </a:ext>
            </a:extLst>
          </p:cNvPr>
          <p:cNvSpPr/>
          <p:nvPr/>
        </p:nvSpPr>
        <p:spPr>
          <a:xfrm>
            <a:off x="8021228" y="4688066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82" name="Freeform 5">
            <a:extLst>
              <a:ext uri="{FF2B5EF4-FFF2-40B4-BE49-F238E27FC236}">
                <a16:creationId xmlns:a16="http://schemas.microsoft.com/office/drawing/2014/main" id="{8F5F5ECA-4D3A-5EF6-8BB9-73DC10BC8562}"/>
              </a:ext>
            </a:extLst>
          </p:cNvPr>
          <p:cNvSpPr/>
          <p:nvPr/>
        </p:nvSpPr>
        <p:spPr>
          <a:xfrm>
            <a:off x="8049298" y="4688066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83" name="Freeform 6">
            <a:extLst>
              <a:ext uri="{FF2B5EF4-FFF2-40B4-BE49-F238E27FC236}">
                <a16:creationId xmlns:a16="http://schemas.microsoft.com/office/drawing/2014/main" id="{0D5445D5-CED3-D7F5-A0C3-830562F3EEA0}"/>
              </a:ext>
            </a:extLst>
          </p:cNvPr>
          <p:cNvSpPr/>
          <p:nvPr/>
        </p:nvSpPr>
        <p:spPr>
          <a:xfrm>
            <a:off x="8049298" y="4743972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484" name="Group 7">
            <a:extLst>
              <a:ext uri="{FF2B5EF4-FFF2-40B4-BE49-F238E27FC236}">
                <a16:creationId xmlns:a16="http://schemas.microsoft.com/office/drawing/2014/main" id="{BF832DC6-532F-2F75-16BB-DEA02F977CDE}"/>
              </a:ext>
            </a:extLst>
          </p:cNvPr>
          <p:cNvGrpSpPr/>
          <p:nvPr/>
        </p:nvGrpSpPr>
        <p:grpSpPr>
          <a:xfrm>
            <a:off x="8197536" y="4791530"/>
            <a:ext cx="1254091" cy="1253496"/>
            <a:chOff x="-38156" y="63330"/>
            <a:chExt cx="812800" cy="812800"/>
          </a:xfrm>
        </p:grpSpPr>
        <p:sp>
          <p:nvSpPr>
            <p:cNvPr id="485" name="Freeform 8">
              <a:extLst>
                <a:ext uri="{FF2B5EF4-FFF2-40B4-BE49-F238E27FC236}">
                  <a16:creationId xmlns:a16="http://schemas.microsoft.com/office/drawing/2014/main" id="{148A3AB3-ED4F-D81E-6C99-4AF7FFFBFAFA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486" name="Group 9">
            <a:extLst>
              <a:ext uri="{FF2B5EF4-FFF2-40B4-BE49-F238E27FC236}">
                <a16:creationId xmlns:a16="http://schemas.microsoft.com/office/drawing/2014/main" id="{5CE2A602-5487-F642-8606-FDFD887B3F54}"/>
              </a:ext>
            </a:extLst>
          </p:cNvPr>
          <p:cNvGrpSpPr/>
          <p:nvPr/>
        </p:nvGrpSpPr>
        <p:grpSpPr>
          <a:xfrm>
            <a:off x="8097123" y="6177307"/>
            <a:ext cx="1871828" cy="309288"/>
            <a:chOff x="0" y="-38100"/>
            <a:chExt cx="1692146" cy="330671"/>
          </a:xfrm>
        </p:grpSpPr>
        <p:sp>
          <p:nvSpPr>
            <p:cNvPr id="487" name="Freeform 10">
              <a:extLst>
                <a:ext uri="{FF2B5EF4-FFF2-40B4-BE49-F238E27FC236}">
                  <a16:creationId xmlns:a16="http://schemas.microsoft.com/office/drawing/2014/main" id="{FDCC962D-4F54-5D8B-243B-D8798DA8AB21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488" name="TextBox 11">
              <a:extLst>
                <a:ext uri="{FF2B5EF4-FFF2-40B4-BE49-F238E27FC236}">
                  <a16:creationId xmlns:a16="http://schemas.microsoft.com/office/drawing/2014/main" id="{70BD8242-BADD-C4C5-BF8A-33C1636B0B9A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489" name="TextBox 15">
            <a:extLst>
              <a:ext uri="{FF2B5EF4-FFF2-40B4-BE49-F238E27FC236}">
                <a16:creationId xmlns:a16="http://schemas.microsoft.com/office/drawing/2014/main" id="{9FF735EA-9C27-3133-0AE3-7E6C987B1762}"/>
              </a:ext>
            </a:extLst>
          </p:cNvPr>
          <p:cNvSpPr txBox="1"/>
          <p:nvPr/>
        </p:nvSpPr>
        <p:spPr>
          <a:xfrm>
            <a:off x="7801610" y="6192150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490" name="TextBox 19">
            <a:extLst>
              <a:ext uri="{FF2B5EF4-FFF2-40B4-BE49-F238E27FC236}">
                <a16:creationId xmlns:a16="http://schemas.microsoft.com/office/drawing/2014/main" id="{63BC237D-74B7-2A55-738A-AB96AF3C634C}"/>
              </a:ext>
            </a:extLst>
          </p:cNvPr>
          <p:cNvSpPr txBox="1"/>
          <p:nvPr/>
        </p:nvSpPr>
        <p:spPr>
          <a:xfrm>
            <a:off x="7541681" y="6506603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491" name="Freeform 2">
            <a:extLst>
              <a:ext uri="{FF2B5EF4-FFF2-40B4-BE49-F238E27FC236}">
                <a16:creationId xmlns:a16="http://schemas.microsoft.com/office/drawing/2014/main" id="{4EADBBAC-EFF9-8794-8C68-0FCEC2BD5423}"/>
              </a:ext>
            </a:extLst>
          </p:cNvPr>
          <p:cNvSpPr/>
          <p:nvPr/>
        </p:nvSpPr>
        <p:spPr>
          <a:xfrm flipH="1" flipV="1">
            <a:off x="9826799" y="4910476"/>
            <a:ext cx="1527200" cy="1618983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8229600" y="7272909"/>
                </a:moveTo>
                <a:lnTo>
                  <a:pt x="0" y="7272909"/>
                </a:lnTo>
                <a:lnTo>
                  <a:pt x="0" y="0"/>
                </a:lnTo>
                <a:lnTo>
                  <a:pt x="8229600" y="0"/>
                </a:lnTo>
                <a:lnTo>
                  <a:pt x="8229600" y="7272909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92" name="Freeform 3">
            <a:extLst>
              <a:ext uri="{FF2B5EF4-FFF2-40B4-BE49-F238E27FC236}">
                <a16:creationId xmlns:a16="http://schemas.microsoft.com/office/drawing/2014/main" id="{CF72C72A-60CB-D62B-467A-FD87B7648B82}"/>
              </a:ext>
            </a:extLst>
          </p:cNvPr>
          <p:cNvSpPr/>
          <p:nvPr/>
        </p:nvSpPr>
        <p:spPr>
          <a:xfrm>
            <a:off x="10729270" y="4730932"/>
            <a:ext cx="1072195" cy="1380777"/>
          </a:xfrm>
          <a:custGeom>
            <a:avLst/>
            <a:gdLst/>
            <a:ahLst/>
            <a:cxnLst/>
            <a:rect l="l" t="t" r="r" b="b"/>
            <a:pathLst>
              <a:path w="8229600" h="7272909">
                <a:moveTo>
                  <a:pt x="0" y="0"/>
                </a:moveTo>
                <a:lnTo>
                  <a:pt x="8229600" y="0"/>
                </a:lnTo>
                <a:lnTo>
                  <a:pt x="8229600" y="7272909"/>
                </a:lnTo>
                <a:lnTo>
                  <a:pt x="0" y="7272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93" name="Freeform 4">
            <a:extLst>
              <a:ext uri="{FF2B5EF4-FFF2-40B4-BE49-F238E27FC236}">
                <a16:creationId xmlns:a16="http://schemas.microsoft.com/office/drawing/2014/main" id="{3465D997-3123-C4E6-3150-2016E9BC3B54}"/>
              </a:ext>
            </a:extLst>
          </p:cNvPr>
          <p:cNvSpPr/>
          <p:nvPr/>
        </p:nvSpPr>
        <p:spPr>
          <a:xfrm>
            <a:off x="9961807" y="4676078"/>
            <a:ext cx="1659541" cy="1727618"/>
          </a:xfrm>
          <a:custGeom>
            <a:avLst/>
            <a:gdLst/>
            <a:ahLst/>
            <a:cxnLst/>
            <a:rect l="l" t="t" r="r" b="b"/>
            <a:pathLst>
              <a:path w="9300767" h="4685261">
                <a:moveTo>
                  <a:pt x="0" y="0"/>
                </a:moveTo>
                <a:lnTo>
                  <a:pt x="9300766" y="0"/>
                </a:lnTo>
                <a:lnTo>
                  <a:pt x="9300766" y="4685262"/>
                </a:lnTo>
                <a:lnTo>
                  <a:pt x="0" y="4685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94" name="Freeform 5">
            <a:extLst>
              <a:ext uri="{FF2B5EF4-FFF2-40B4-BE49-F238E27FC236}">
                <a16:creationId xmlns:a16="http://schemas.microsoft.com/office/drawing/2014/main" id="{16A75551-0BE2-4693-C3E2-6BB82D74E9E9}"/>
              </a:ext>
            </a:extLst>
          </p:cNvPr>
          <p:cNvSpPr/>
          <p:nvPr/>
        </p:nvSpPr>
        <p:spPr>
          <a:xfrm>
            <a:off x="9989877" y="4676078"/>
            <a:ext cx="1605606" cy="1588997"/>
          </a:xfrm>
          <a:custGeom>
            <a:avLst/>
            <a:gdLst/>
            <a:ahLst/>
            <a:cxnLst/>
            <a:rect l="l" t="t" r="r" b="b"/>
            <a:pathLst>
              <a:path w="7444640" h="7463298">
                <a:moveTo>
                  <a:pt x="0" y="0"/>
                </a:moveTo>
                <a:lnTo>
                  <a:pt x="7444640" y="0"/>
                </a:lnTo>
                <a:lnTo>
                  <a:pt x="7444640" y="7463298"/>
                </a:lnTo>
                <a:lnTo>
                  <a:pt x="0" y="74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sp>
        <p:nvSpPr>
          <p:cNvPr id="495" name="Freeform 6">
            <a:extLst>
              <a:ext uri="{FF2B5EF4-FFF2-40B4-BE49-F238E27FC236}">
                <a16:creationId xmlns:a16="http://schemas.microsoft.com/office/drawing/2014/main" id="{60E1FF9C-E59C-2D57-FE14-A8A14AF93A66}"/>
              </a:ext>
            </a:extLst>
          </p:cNvPr>
          <p:cNvSpPr/>
          <p:nvPr/>
        </p:nvSpPr>
        <p:spPr>
          <a:xfrm>
            <a:off x="9989877" y="4731984"/>
            <a:ext cx="1486698" cy="1478843"/>
          </a:xfrm>
          <a:custGeom>
            <a:avLst/>
            <a:gdLst/>
            <a:ahLst/>
            <a:cxnLst/>
            <a:rect l="l" t="t" r="r" b="b"/>
            <a:pathLst>
              <a:path w="6374756" h="6361955">
                <a:moveTo>
                  <a:pt x="0" y="0"/>
                </a:moveTo>
                <a:lnTo>
                  <a:pt x="6374756" y="0"/>
                </a:lnTo>
                <a:lnTo>
                  <a:pt x="6374756" y="6361955"/>
                </a:lnTo>
                <a:lnTo>
                  <a:pt x="0" y="6361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Poppins"/>
              <a:ea typeface="+mn-ea"/>
              <a:cs typeface="+mn-cs"/>
            </a:endParaRPr>
          </a:p>
        </p:txBody>
      </p:sp>
      <p:grpSp>
        <p:nvGrpSpPr>
          <p:cNvPr id="496" name="Group 7">
            <a:extLst>
              <a:ext uri="{FF2B5EF4-FFF2-40B4-BE49-F238E27FC236}">
                <a16:creationId xmlns:a16="http://schemas.microsoft.com/office/drawing/2014/main" id="{BC22AD0F-C534-3792-048B-75E1EA9C816A}"/>
              </a:ext>
            </a:extLst>
          </p:cNvPr>
          <p:cNvGrpSpPr/>
          <p:nvPr/>
        </p:nvGrpSpPr>
        <p:grpSpPr>
          <a:xfrm>
            <a:off x="10138115" y="4779542"/>
            <a:ext cx="1254091" cy="1253496"/>
            <a:chOff x="-38156" y="63330"/>
            <a:chExt cx="812800" cy="812800"/>
          </a:xfrm>
        </p:grpSpPr>
        <p:sp>
          <p:nvSpPr>
            <p:cNvPr id="497" name="Freeform 8">
              <a:extLst>
                <a:ext uri="{FF2B5EF4-FFF2-40B4-BE49-F238E27FC236}">
                  <a16:creationId xmlns:a16="http://schemas.microsoft.com/office/drawing/2014/main" id="{B58C0DB7-DEC9-F16B-3CE4-F2A3D58AE5B6}"/>
                </a:ext>
              </a:extLst>
            </p:cNvPr>
            <p:cNvSpPr/>
            <p:nvPr/>
          </p:nvSpPr>
          <p:spPr>
            <a:xfrm>
              <a:off x="-38156" y="6333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55956" t="-6578" r="-60480" b="-37713"/>
              </a:stretch>
            </a:blipFill>
            <a:ln w="85725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grpSp>
        <p:nvGrpSpPr>
          <p:cNvPr id="498" name="Group 9">
            <a:extLst>
              <a:ext uri="{FF2B5EF4-FFF2-40B4-BE49-F238E27FC236}">
                <a16:creationId xmlns:a16="http://schemas.microsoft.com/office/drawing/2014/main" id="{2B7D16FF-F8A5-3AB6-E546-C73B2BE97618}"/>
              </a:ext>
            </a:extLst>
          </p:cNvPr>
          <p:cNvGrpSpPr/>
          <p:nvPr/>
        </p:nvGrpSpPr>
        <p:grpSpPr>
          <a:xfrm>
            <a:off x="10037702" y="6165319"/>
            <a:ext cx="1871828" cy="309288"/>
            <a:chOff x="0" y="-38100"/>
            <a:chExt cx="1692146" cy="330671"/>
          </a:xfrm>
        </p:grpSpPr>
        <p:sp>
          <p:nvSpPr>
            <p:cNvPr id="499" name="Freeform 10">
              <a:extLst>
                <a:ext uri="{FF2B5EF4-FFF2-40B4-BE49-F238E27FC236}">
                  <a16:creationId xmlns:a16="http://schemas.microsoft.com/office/drawing/2014/main" id="{7D285099-6BEF-DC0F-9CFF-F7DDBEBF7AC4}"/>
                </a:ext>
              </a:extLst>
            </p:cNvPr>
            <p:cNvSpPr/>
            <p:nvPr/>
          </p:nvSpPr>
          <p:spPr>
            <a:xfrm>
              <a:off x="0" y="0"/>
              <a:ext cx="1286178" cy="283225"/>
            </a:xfrm>
            <a:custGeom>
              <a:avLst/>
              <a:gdLst/>
              <a:ahLst/>
              <a:cxnLst/>
              <a:rect l="l" t="t" r="r" b="b"/>
              <a:pathLst>
                <a:path w="1692146" h="292571">
                  <a:moveTo>
                    <a:pt x="61455" y="0"/>
                  </a:moveTo>
                  <a:lnTo>
                    <a:pt x="1630692" y="0"/>
                  </a:lnTo>
                  <a:cubicBezTo>
                    <a:pt x="1664632" y="0"/>
                    <a:pt x="1692146" y="27514"/>
                    <a:pt x="1692146" y="61455"/>
                  </a:cubicBezTo>
                  <a:lnTo>
                    <a:pt x="1692146" y="231116"/>
                  </a:lnTo>
                  <a:cubicBezTo>
                    <a:pt x="1692146" y="247415"/>
                    <a:pt x="1685672" y="263046"/>
                    <a:pt x="1674147" y="274571"/>
                  </a:cubicBezTo>
                  <a:cubicBezTo>
                    <a:pt x="1662622" y="286096"/>
                    <a:pt x="1646991" y="292571"/>
                    <a:pt x="1630692" y="292571"/>
                  </a:cubicBezTo>
                  <a:lnTo>
                    <a:pt x="61455" y="292571"/>
                  </a:lnTo>
                  <a:cubicBezTo>
                    <a:pt x="45156" y="292571"/>
                    <a:pt x="29525" y="286096"/>
                    <a:pt x="18000" y="274571"/>
                  </a:cubicBezTo>
                  <a:cubicBezTo>
                    <a:pt x="6475" y="263046"/>
                    <a:pt x="0" y="247415"/>
                    <a:pt x="0" y="231116"/>
                  </a:cubicBezTo>
                  <a:lnTo>
                    <a:pt x="0" y="61455"/>
                  </a:lnTo>
                  <a:cubicBezTo>
                    <a:pt x="0" y="45156"/>
                    <a:pt x="6475" y="29525"/>
                    <a:pt x="18000" y="18000"/>
                  </a:cubicBezTo>
                  <a:cubicBezTo>
                    <a:pt x="29525" y="6475"/>
                    <a:pt x="45156" y="0"/>
                    <a:pt x="61455" y="0"/>
                  </a:cubicBezTo>
                  <a:close/>
                </a:path>
              </a:pathLst>
            </a:custGeom>
            <a:solidFill>
              <a:srgbClr val="302107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  <p:sp>
          <p:nvSpPr>
            <p:cNvPr id="500" name="TextBox 11">
              <a:extLst>
                <a:ext uri="{FF2B5EF4-FFF2-40B4-BE49-F238E27FC236}">
                  <a16:creationId xmlns:a16="http://schemas.microsoft.com/office/drawing/2014/main" id="{A3E8B2FF-DC34-56FD-7B46-114456E9ECDF}"/>
                </a:ext>
              </a:extLst>
            </p:cNvPr>
            <p:cNvSpPr txBox="1"/>
            <p:nvPr/>
          </p:nvSpPr>
          <p:spPr>
            <a:xfrm>
              <a:off x="0" y="-38100"/>
              <a:ext cx="1692146" cy="330671"/>
            </a:xfrm>
            <a:prstGeom prst="rect">
              <a:avLst/>
            </a:prstGeom>
          </p:spPr>
          <p:txBody>
            <a:bodyPr lIns="19050" tIns="19050" rIns="19050" bIns="1905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99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67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ppins"/>
                <a:ea typeface="+mn-ea"/>
                <a:cs typeface="+mn-cs"/>
              </a:endParaRPr>
            </a:p>
          </p:txBody>
        </p:sp>
      </p:grpSp>
      <p:sp>
        <p:nvSpPr>
          <p:cNvPr id="501" name="TextBox 15">
            <a:extLst>
              <a:ext uri="{FF2B5EF4-FFF2-40B4-BE49-F238E27FC236}">
                <a16:creationId xmlns:a16="http://schemas.microsoft.com/office/drawing/2014/main" id="{F7D578ED-6E18-A993-9630-B665233DD6C1}"/>
              </a:ext>
            </a:extLst>
          </p:cNvPr>
          <p:cNvSpPr txBox="1"/>
          <p:nvPr/>
        </p:nvSpPr>
        <p:spPr>
          <a:xfrm>
            <a:off x="9742189" y="6180162"/>
            <a:ext cx="1933975" cy="290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52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-4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League Spartan"/>
                <a:cs typeface="League Spartan"/>
                <a:sym typeface="League Spartan"/>
              </a:rPr>
              <a:t>AMINAH</a:t>
            </a:r>
          </a:p>
        </p:txBody>
      </p:sp>
      <p:sp>
        <p:nvSpPr>
          <p:cNvPr id="502" name="TextBox 19">
            <a:extLst>
              <a:ext uri="{FF2B5EF4-FFF2-40B4-BE49-F238E27FC236}">
                <a16:creationId xmlns:a16="http://schemas.microsoft.com/office/drawing/2014/main" id="{61F29F74-E1A0-4AA7-0473-3ED269E2B88D}"/>
              </a:ext>
            </a:extLst>
          </p:cNvPr>
          <p:cNvSpPr txBox="1"/>
          <p:nvPr/>
        </p:nvSpPr>
        <p:spPr>
          <a:xfrm>
            <a:off x="9482260" y="6494615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Die Bond </a:t>
            </a:r>
          </a:p>
        </p:txBody>
      </p:sp>
      <p:sp>
        <p:nvSpPr>
          <p:cNvPr id="503" name="TextBox 19">
            <a:extLst>
              <a:ext uri="{FF2B5EF4-FFF2-40B4-BE49-F238E27FC236}">
                <a16:creationId xmlns:a16="http://schemas.microsoft.com/office/drawing/2014/main" id="{6D6F6B70-20F4-14EA-1A5E-F0431C404651}"/>
              </a:ext>
            </a:extLst>
          </p:cNvPr>
          <p:cNvSpPr txBox="1"/>
          <p:nvPr/>
        </p:nvSpPr>
        <p:spPr>
          <a:xfrm>
            <a:off x="-227328" y="6686699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504" name="TextBox 19">
            <a:extLst>
              <a:ext uri="{FF2B5EF4-FFF2-40B4-BE49-F238E27FC236}">
                <a16:creationId xmlns:a16="http://schemas.microsoft.com/office/drawing/2014/main" id="{8F6BFC41-554B-1AD2-8DC0-5BFBB2399B80}"/>
              </a:ext>
            </a:extLst>
          </p:cNvPr>
          <p:cNvSpPr txBox="1"/>
          <p:nvPr/>
        </p:nvSpPr>
        <p:spPr>
          <a:xfrm>
            <a:off x="1794132" y="6725579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505" name="TextBox 19">
            <a:extLst>
              <a:ext uri="{FF2B5EF4-FFF2-40B4-BE49-F238E27FC236}">
                <a16:creationId xmlns:a16="http://schemas.microsoft.com/office/drawing/2014/main" id="{114A7541-7743-944D-F909-B900FF9DE039}"/>
              </a:ext>
            </a:extLst>
          </p:cNvPr>
          <p:cNvSpPr txBox="1"/>
          <p:nvPr/>
        </p:nvSpPr>
        <p:spPr>
          <a:xfrm>
            <a:off x="3721943" y="6695575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506" name="TextBox 19">
            <a:extLst>
              <a:ext uri="{FF2B5EF4-FFF2-40B4-BE49-F238E27FC236}">
                <a16:creationId xmlns:a16="http://schemas.microsoft.com/office/drawing/2014/main" id="{B19A2A9A-8282-87CE-E0AC-21F3EFA1466D}"/>
              </a:ext>
            </a:extLst>
          </p:cNvPr>
          <p:cNvSpPr txBox="1"/>
          <p:nvPr/>
        </p:nvSpPr>
        <p:spPr>
          <a:xfrm>
            <a:off x="5630174" y="6677136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507" name="TextBox 19">
            <a:extLst>
              <a:ext uri="{FF2B5EF4-FFF2-40B4-BE49-F238E27FC236}">
                <a16:creationId xmlns:a16="http://schemas.microsoft.com/office/drawing/2014/main" id="{972F6EDF-2D6E-9571-72B7-BDC953384A7D}"/>
              </a:ext>
            </a:extLst>
          </p:cNvPr>
          <p:cNvSpPr txBox="1"/>
          <p:nvPr/>
        </p:nvSpPr>
        <p:spPr>
          <a:xfrm>
            <a:off x="7561774" y="6666295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  <p:sp>
        <p:nvSpPr>
          <p:cNvPr id="508" name="TextBox 19">
            <a:extLst>
              <a:ext uri="{FF2B5EF4-FFF2-40B4-BE49-F238E27FC236}">
                <a16:creationId xmlns:a16="http://schemas.microsoft.com/office/drawing/2014/main" id="{EC84E1F0-3641-D3D8-33B0-AB29615FEB2F}"/>
              </a:ext>
            </a:extLst>
          </p:cNvPr>
          <p:cNvSpPr txBox="1"/>
          <p:nvPr/>
        </p:nvSpPr>
        <p:spPr>
          <a:xfrm>
            <a:off x="9502353" y="6666294"/>
            <a:ext cx="2453833" cy="1627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31" normalizeH="0" baseline="0" noProof="0" dirty="0">
                <a:ln>
                  <a:noFill/>
                </a:ln>
                <a:solidFill>
                  <a:srgbClr val="302107"/>
                </a:solidFill>
                <a:effectLst/>
                <a:uLnTx/>
                <a:uFillTx/>
                <a:ea typeface="Aileron Light"/>
                <a:cs typeface="Aileron Light"/>
                <a:sym typeface="Aileron Light"/>
              </a:rPr>
              <a:t>A SHIFT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ight mode | content layouts">
  <a:themeElements>
    <a:clrScheme name="NXP New Brand Theme">
      <a:dk1>
        <a:srgbClr val="000000"/>
      </a:dk1>
      <a:lt1>
        <a:srgbClr val="FFFFFF"/>
      </a:lt1>
      <a:dk2>
        <a:srgbClr val="252525"/>
      </a:dk2>
      <a:lt2>
        <a:srgbClr val="F7F4F0"/>
      </a:lt2>
      <a:accent1>
        <a:srgbClr val="0EAFE0"/>
      </a:accent1>
      <a:accent2>
        <a:srgbClr val="0067DE"/>
      </a:accent2>
      <a:accent3>
        <a:srgbClr val="69CA00"/>
      </a:accent3>
      <a:accent4>
        <a:srgbClr val="F9B500"/>
      </a:accent4>
      <a:accent5>
        <a:srgbClr val="FE7300"/>
      </a:accent5>
      <a:accent6>
        <a:srgbClr val="00A602"/>
      </a:accent6>
      <a:hlink>
        <a:srgbClr val="0EAFE0"/>
      </a:hlink>
      <a:folHlink>
        <a:srgbClr val="0EAFE0"/>
      </a:folHlink>
    </a:clrScheme>
    <a:fontScheme name="NXP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tIns="64008" bIns="64008" rtlCol="0" anchor="t"/>
      <a:lstStyle>
        <a:defPPr algn="l">
          <a:defRPr dirty="0" smtClean="0">
            <a:latin typeface="Poppins SemiBold" panose="00000700000000000000" pitchFamily="2" charset="0"/>
            <a:cs typeface="Poppins SemiBold" panose="00000700000000000000" pitchFamily="2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FA479EDC-C096-4542-BCC0-EFE0A34BF63B}" vid="{2F36E7E3-5217-484A-B604-ACC82D6858A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Office PowerPoint</Application>
  <PresentationFormat>Widescreen</PresentationFormat>
  <Paragraphs>55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Aileron Light</vt:lpstr>
      <vt:lpstr>League Spartan</vt:lpstr>
      <vt:lpstr>Arial</vt:lpstr>
      <vt:lpstr>Poppins</vt:lpstr>
      <vt:lpstr>Poppins Light</vt:lpstr>
      <vt:lpstr>Poppins SemiBold</vt:lpstr>
      <vt:lpstr>Light mode | content layouts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Ezreen Shafeka Abdull Jamall</dc:creator>
  <cp:lastModifiedBy>Ryn Abas</cp:lastModifiedBy>
  <cp:revision>2</cp:revision>
  <dcterms:created xsi:type="dcterms:W3CDTF">2025-03-27T07:03:29Z</dcterms:created>
  <dcterms:modified xsi:type="dcterms:W3CDTF">2025-03-27T07:35:52Z</dcterms:modified>
</cp:coreProperties>
</file>

<file path=docProps/thumbnail.jpeg>
</file>